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2"/>
  </p:notesMasterIdLst>
  <p:handoutMasterIdLst>
    <p:handoutMasterId r:id="rId23"/>
  </p:handoutMasterIdLst>
  <p:sldIdLst>
    <p:sldId id="366" r:id="rId5"/>
    <p:sldId id="331" r:id="rId6"/>
    <p:sldId id="321" r:id="rId7"/>
    <p:sldId id="332" r:id="rId8"/>
    <p:sldId id="318" r:id="rId9"/>
    <p:sldId id="319" r:id="rId10"/>
    <p:sldId id="345" r:id="rId11"/>
    <p:sldId id="317" r:id="rId12"/>
    <p:sldId id="325" r:id="rId13"/>
    <p:sldId id="349" r:id="rId14"/>
    <p:sldId id="347" r:id="rId15"/>
    <p:sldId id="324" r:id="rId16"/>
    <p:sldId id="322" r:id="rId17"/>
    <p:sldId id="328" r:id="rId18"/>
    <p:sldId id="381" r:id="rId19"/>
    <p:sldId id="382" r:id="rId20"/>
    <p:sldId id="380" r:id="rId21"/>
  </p:sldIdLst>
  <p:sldSz cx="9144000" cy="6858000" type="screen4x3"/>
  <p:notesSz cx="6797675" cy="9926638"/>
  <p:custDataLst>
    <p:tags r:id="rId24"/>
  </p:custDataLst>
  <p:defaultTextStyle>
    <a:defPPr rtl="0">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ichtbarkeit" id="{79548DD3-FE55-48C7-8F6F-A8553E860EB8}">
          <p14:sldIdLst>
            <p14:sldId id="366"/>
          </p14:sldIdLst>
        </p14:section>
        <p14:section name="Mehr Reichweite" id="{6AFEA568-0A45-4B90-B712-238A8967B86C}">
          <p14:sldIdLst>
            <p14:sldId id="331"/>
            <p14:sldId id="321"/>
            <p14:sldId id="332"/>
            <p14:sldId id="318"/>
            <p14:sldId id="319"/>
            <p14:sldId id="345"/>
            <p14:sldId id="317"/>
            <p14:sldId id="325"/>
            <p14:sldId id="349"/>
            <p14:sldId id="347"/>
            <p14:sldId id="324"/>
            <p14:sldId id="322"/>
            <p14:sldId id="328"/>
            <p14:sldId id="381"/>
            <p14:sldId id="382"/>
            <p14:sldId id="380"/>
          </p14:sldIdLst>
        </p14:section>
      </p14:sectionLst>
    </p:ext>
    <p:ext uri="{EFAFB233-063F-42B5-8137-9DF3F51BA10A}">
      <p15:sldGuideLst xmlns:p15="http://schemas.microsoft.com/office/powerpoint/2012/main">
        <p15:guide id="1" orient="horz" pos="2160" userDrawn="1">
          <p15:clr>
            <a:srgbClr val="A4A3A4"/>
          </p15:clr>
        </p15:guide>
        <p15:guide id="9"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nika Zeevaert-Senger" initials="MZ" lastIdx="1" clrIdx="0">
    <p:extLst>
      <p:ext uri="{19B8F6BF-5375-455C-9EA6-DF929625EA0E}">
        <p15:presenceInfo xmlns:p15="http://schemas.microsoft.com/office/powerpoint/2012/main" userId="8d2a5d861d1b7cc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9B9"/>
    <a:srgbClr val="007E7E"/>
    <a:srgbClr val="057AB7"/>
    <a:srgbClr val="B0D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4559" autoAdjust="0"/>
  </p:normalViewPr>
  <p:slideViewPr>
    <p:cSldViewPr showGuides="1">
      <p:cViewPr varScale="1">
        <p:scale>
          <a:sx n="90" d="100"/>
          <a:sy n="90" d="100"/>
        </p:scale>
        <p:origin x="1099"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4176"/>
    </p:cViewPr>
  </p:sorterViewPr>
  <p:notesViewPr>
    <p:cSldViewPr showGuides="1">
      <p:cViewPr varScale="1">
        <p:scale>
          <a:sx n="88" d="100"/>
          <a:sy n="88" d="100"/>
        </p:scale>
        <p:origin x="307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44447-0E4E-4DB3-9636-77AE02EBBC1A}" type="doc">
      <dgm:prSet loTypeId="urn:microsoft.com/office/officeart/2005/8/layout/gear1" loCatId="cycle" qsTypeId="urn:microsoft.com/office/officeart/2005/8/quickstyle/simple1" qsCatId="simple" csTypeId="urn:microsoft.com/office/officeart/2005/8/colors/colorful2" csCatId="colorful" phldr="1"/>
      <dgm:spPr/>
    </dgm:pt>
    <dgm:pt modelId="{AE7AB76F-6669-4F8A-815C-DA7613D89C36}">
      <dgm:prSet phldrT="[Text]" custT="1"/>
      <dgm:spPr/>
      <dgm:t>
        <a:bodyPr/>
        <a:lstStyle/>
        <a:p>
          <a:r>
            <a:rPr lang="de-DE" sz="1050" dirty="0"/>
            <a:t>professionelles</a:t>
          </a:r>
          <a:br>
            <a:rPr lang="de-DE" sz="1050" dirty="0"/>
          </a:br>
          <a:r>
            <a:rPr lang="de-DE" sz="1050" dirty="0"/>
            <a:t>Profil</a:t>
          </a:r>
        </a:p>
      </dgm:t>
    </dgm:pt>
    <dgm:pt modelId="{E135AE2F-DCCE-4737-BF1A-9AD0A9191975}" type="parTrans" cxnId="{245909AC-58E3-417A-BB0F-71E8BB5E8405}">
      <dgm:prSet/>
      <dgm:spPr/>
      <dgm:t>
        <a:bodyPr/>
        <a:lstStyle/>
        <a:p>
          <a:endParaRPr lang="de-DE"/>
        </a:p>
      </dgm:t>
    </dgm:pt>
    <dgm:pt modelId="{52D47DAF-A798-441C-B44E-2E722101A838}" type="sibTrans" cxnId="{245909AC-58E3-417A-BB0F-71E8BB5E8405}">
      <dgm:prSet/>
      <dgm:spPr/>
      <dgm:t>
        <a:bodyPr/>
        <a:lstStyle/>
        <a:p>
          <a:endParaRPr lang="de-DE"/>
        </a:p>
      </dgm:t>
    </dgm:pt>
    <dgm:pt modelId="{D7928742-3BC9-4074-9075-15F175DA5406}">
      <dgm:prSet phldrT="[Text]"/>
      <dgm:spPr/>
      <dgm:t>
        <a:bodyPr/>
        <a:lstStyle/>
        <a:p>
          <a:r>
            <a:rPr lang="de-DE" dirty="0"/>
            <a:t>hochwertiges Netzwerk</a:t>
          </a:r>
        </a:p>
      </dgm:t>
    </dgm:pt>
    <dgm:pt modelId="{6586CBF0-1136-4136-9FC4-C75066A94CFF}" type="parTrans" cxnId="{F1AAD36F-9ECA-4B83-8589-AE623D413D77}">
      <dgm:prSet/>
      <dgm:spPr/>
      <dgm:t>
        <a:bodyPr/>
        <a:lstStyle/>
        <a:p>
          <a:endParaRPr lang="de-DE"/>
        </a:p>
      </dgm:t>
    </dgm:pt>
    <dgm:pt modelId="{833695B1-1EAC-41E1-B835-559483A6EF38}" type="sibTrans" cxnId="{F1AAD36F-9ECA-4B83-8589-AE623D413D77}">
      <dgm:prSet/>
      <dgm:spPr/>
      <dgm:t>
        <a:bodyPr/>
        <a:lstStyle/>
        <a:p>
          <a:endParaRPr lang="de-DE"/>
        </a:p>
      </dgm:t>
    </dgm:pt>
    <dgm:pt modelId="{F261752A-5855-4055-9BBB-13FF5355BA1B}">
      <dgm:prSet phldrT="[Text]"/>
      <dgm:spPr/>
      <dgm:t>
        <a:bodyPr/>
        <a:lstStyle/>
        <a:p>
          <a:r>
            <a:rPr lang="de-DE" dirty="0"/>
            <a:t>eigene Beiträge</a:t>
          </a:r>
        </a:p>
      </dgm:t>
    </dgm:pt>
    <dgm:pt modelId="{6F247CA2-0300-4E20-9069-F3E9FF5A012F}" type="parTrans" cxnId="{F0356A49-1818-439A-AD2A-C4C1133DC242}">
      <dgm:prSet/>
      <dgm:spPr/>
      <dgm:t>
        <a:bodyPr/>
        <a:lstStyle/>
        <a:p>
          <a:endParaRPr lang="de-DE"/>
        </a:p>
      </dgm:t>
    </dgm:pt>
    <dgm:pt modelId="{229D60AE-0825-4F0E-AFEE-FAC008F82928}" type="sibTrans" cxnId="{F0356A49-1818-439A-AD2A-C4C1133DC242}">
      <dgm:prSet/>
      <dgm:spPr/>
      <dgm:t>
        <a:bodyPr/>
        <a:lstStyle/>
        <a:p>
          <a:endParaRPr lang="de-DE"/>
        </a:p>
      </dgm:t>
    </dgm:pt>
    <dgm:pt modelId="{26351BAF-FDD6-4010-A4CD-30A5D85F668D}" type="pres">
      <dgm:prSet presAssocID="{B4C44447-0E4E-4DB3-9636-77AE02EBBC1A}" presName="composite" presStyleCnt="0">
        <dgm:presLayoutVars>
          <dgm:chMax val="3"/>
          <dgm:animLvl val="lvl"/>
          <dgm:resizeHandles val="exact"/>
        </dgm:presLayoutVars>
      </dgm:prSet>
      <dgm:spPr/>
    </dgm:pt>
    <dgm:pt modelId="{C91758B1-53BD-461F-95A1-A92B1E0DDF77}" type="pres">
      <dgm:prSet presAssocID="{AE7AB76F-6669-4F8A-815C-DA7613D89C36}" presName="gear1" presStyleLbl="node1" presStyleIdx="0" presStyleCnt="3">
        <dgm:presLayoutVars>
          <dgm:chMax val="1"/>
          <dgm:bulletEnabled val="1"/>
        </dgm:presLayoutVars>
      </dgm:prSet>
      <dgm:spPr/>
    </dgm:pt>
    <dgm:pt modelId="{8C5469CC-1D1B-4370-8895-B8F410D5DC3B}" type="pres">
      <dgm:prSet presAssocID="{AE7AB76F-6669-4F8A-815C-DA7613D89C36}" presName="gear1srcNode" presStyleLbl="node1" presStyleIdx="0" presStyleCnt="3"/>
      <dgm:spPr/>
    </dgm:pt>
    <dgm:pt modelId="{2E210DBF-765B-4E62-944A-0BE69585231E}" type="pres">
      <dgm:prSet presAssocID="{AE7AB76F-6669-4F8A-815C-DA7613D89C36}" presName="gear1dstNode" presStyleLbl="node1" presStyleIdx="0" presStyleCnt="3"/>
      <dgm:spPr/>
    </dgm:pt>
    <dgm:pt modelId="{F9843FE7-F4E6-4051-83D2-D48C84547810}" type="pres">
      <dgm:prSet presAssocID="{D7928742-3BC9-4074-9075-15F175DA5406}" presName="gear2" presStyleLbl="node1" presStyleIdx="1" presStyleCnt="3">
        <dgm:presLayoutVars>
          <dgm:chMax val="1"/>
          <dgm:bulletEnabled val="1"/>
        </dgm:presLayoutVars>
      </dgm:prSet>
      <dgm:spPr/>
    </dgm:pt>
    <dgm:pt modelId="{EDFCD923-8508-4EC5-85F9-316D593E1FE6}" type="pres">
      <dgm:prSet presAssocID="{D7928742-3BC9-4074-9075-15F175DA5406}" presName="gear2srcNode" presStyleLbl="node1" presStyleIdx="1" presStyleCnt="3"/>
      <dgm:spPr/>
    </dgm:pt>
    <dgm:pt modelId="{87E521CA-ADBA-4B07-8B8A-C594D31ABE42}" type="pres">
      <dgm:prSet presAssocID="{D7928742-3BC9-4074-9075-15F175DA5406}" presName="gear2dstNode" presStyleLbl="node1" presStyleIdx="1" presStyleCnt="3"/>
      <dgm:spPr/>
    </dgm:pt>
    <dgm:pt modelId="{7C97B9BF-D6B6-4B7F-95B1-0D0C284B2FCE}" type="pres">
      <dgm:prSet presAssocID="{F261752A-5855-4055-9BBB-13FF5355BA1B}" presName="gear3" presStyleLbl="node1" presStyleIdx="2" presStyleCnt="3"/>
      <dgm:spPr/>
    </dgm:pt>
    <dgm:pt modelId="{B6363485-270D-4FD6-887C-B03B09BD10DA}" type="pres">
      <dgm:prSet presAssocID="{F261752A-5855-4055-9BBB-13FF5355BA1B}" presName="gear3tx" presStyleLbl="node1" presStyleIdx="2" presStyleCnt="3">
        <dgm:presLayoutVars>
          <dgm:chMax val="1"/>
          <dgm:bulletEnabled val="1"/>
        </dgm:presLayoutVars>
      </dgm:prSet>
      <dgm:spPr/>
    </dgm:pt>
    <dgm:pt modelId="{92FBBFFF-61CA-4273-ABDA-906094E320E2}" type="pres">
      <dgm:prSet presAssocID="{F261752A-5855-4055-9BBB-13FF5355BA1B}" presName="gear3srcNode" presStyleLbl="node1" presStyleIdx="2" presStyleCnt="3"/>
      <dgm:spPr/>
    </dgm:pt>
    <dgm:pt modelId="{CF2B1CC0-A6E7-45FF-B732-D357AE0C6568}" type="pres">
      <dgm:prSet presAssocID="{F261752A-5855-4055-9BBB-13FF5355BA1B}" presName="gear3dstNode" presStyleLbl="node1" presStyleIdx="2" presStyleCnt="3"/>
      <dgm:spPr/>
    </dgm:pt>
    <dgm:pt modelId="{1C49D6A9-9CA1-4A67-96C7-CAC5F590A56A}" type="pres">
      <dgm:prSet presAssocID="{52D47DAF-A798-441C-B44E-2E722101A838}" presName="connector1" presStyleLbl="sibTrans2D1" presStyleIdx="0" presStyleCnt="3"/>
      <dgm:spPr/>
    </dgm:pt>
    <dgm:pt modelId="{2902E63C-CE2B-4ADB-8B00-091F7C93F14D}" type="pres">
      <dgm:prSet presAssocID="{833695B1-1EAC-41E1-B835-559483A6EF38}" presName="connector2" presStyleLbl="sibTrans2D1" presStyleIdx="1" presStyleCnt="3"/>
      <dgm:spPr/>
    </dgm:pt>
    <dgm:pt modelId="{C8E13F57-5AF4-44E1-B881-2E1DA5A1E14F}" type="pres">
      <dgm:prSet presAssocID="{229D60AE-0825-4F0E-AFEE-FAC008F82928}" presName="connector3" presStyleLbl="sibTrans2D1" presStyleIdx="2" presStyleCnt="3"/>
      <dgm:spPr/>
    </dgm:pt>
  </dgm:ptLst>
  <dgm:cxnLst>
    <dgm:cxn modelId="{F85F000F-C3FB-4912-BF26-FBD8B6808979}" type="presOf" srcId="{F261752A-5855-4055-9BBB-13FF5355BA1B}" destId="{7C97B9BF-D6B6-4B7F-95B1-0D0C284B2FCE}" srcOrd="0" destOrd="0" presId="urn:microsoft.com/office/officeart/2005/8/layout/gear1"/>
    <dgm:cxn modelId="{1BD4CD1E-534E-44AC-8614-9CBFEDAFCB68}" type="presOf" srcId="{833695B1-1EAC-41E1-B835-559483A6EF38}" destId="{2902E63C-CE2B-4ADB-8B00-091F7C93F14D}" srcOrd="0" destOrd="0" presId="urn:microsoft.com/office/officeart/2005/8/layout/gear1"/>
    <dgm:cxn modelId="{00E6FE25-B739-4556-84E7-893801F2E672}" type="presOf" srcId="{F261752A-5855-4055-9BBB-13FF5355BA1B}" destId="{B6363485-270D-4FD6-887C-B03B09BD10DA}" srcOrd="1" destOrd="0" presId="urn:microsoft.com/office/officeart/2005/8/layout/gear1"/>
    <dgm:cxn modelId="{56A11D33-9871-4D7B-8FA7-1207006960F1}" type="presOf" srcId="{D7928742-3BC9-4074-9075-15F175DA5406}" destId="{87E521CA-ADBA-4B07-8B8A-C594D31ABE42}" srcOrd="2" destOrd="0" presId="urn:microsoft.com/office/officeart/2005/8/layout/gear1"/>
    <dgm:cxn modelId="{953A4C3E-0B1D-42C3-89C2-B516D91F7C49}" type="presOf" srcId="{D7928742-3BC9-4074-9075-15F175DA5406}" destId="{EDFCD923-8508-4EC5-85F9-316D593E1FE6}" srcOrd="1" destOrd="0" presId="urn:microsoft.com/office/officeart/2005/8/layout/gear1"/>
    <dgm:cxn modelId="{6E45CE3F-1942-43B1-82F2-C9B03EE88EB8}" type="presOf" srcId="{229D60AE-0825-4F0E-AFEE-FAC008F82928}" destId="{C8E13F57-5AF4-44E1-B881-2E1DA5A1E14F}" srcOrd="0" destOrd="0" presId="urn:microsoft.com/office/officeart/2005/8/layout/gear1"/>
    <dgm:cxn modelId="{932E9A65-268D-4603-ABC8-863FE830CDE1}" type="presOf" srcId="{52D47DAF-A798-441C-B44E-2E722101A838}" destId="{1C49D6A9-9CA1-4A67-96C7-CAC5F590A56A}" srcOrd="0" destOrd="0" presId="urn:microsoft.com/office/officeart/2005/8/layout/gear1"/>
    <dgm:cxn modelId="{5CCBBE45-6F70-40DF-B842-D683F37E0BDE}" type="presOf" srcId="{F261752A-5855-4055-9BBB-13FF5355BA1B}" destId="{92FBBFFF-61CA-4273-ABDA-906094E320E2}" srcOrd="2" destOrd="0" presId="urn:microsoft.com/office/officeart/2005/8/layout/gear1"/>
    <dgm:cxn modelId="{F0356A49-1818-439A-AD2A-C4C1133DC242}" srcId="{B4C44447-0E4E-4DB3-9636-77AE02EBBC1A}" destId="{F261752A-5855-4055-9BBB-13FF5355BA1B}" srcOrd="2" destOrd="0" parTransId="{6F247CA2-0300-4E20-9069-F3E9FF5A012F}" sibTransId="{229D60AE-0825-4F0E-AFEE-FAC008F82928}"/>
    <dgm:cxn modelId="{9A97D64A-C20A-4F12-895A-EB7FF5A2AE0B}" type="presOf" srcId="{AE7AB76F-6669-4F8A-815C-DA7613D89C36}" destId="{8C5469CC-1D1B-4370-8895-B8F410D5DC3B}" srcOrd="1" destOrd="0" presId="urn:microsoft.com/office/officeart/2005/8/layout/gear1"/>
    <dgm:cxn modelId="{B7E18C4D-9132-4621-BE97-B4F836067358}" type="presOf" srcId="{AE7AB76F-6669-4F8A-815C-DA7613D89C36}" destId="{2E210DBF-765B-4E62-944A-0BE69585231E}" srcOrd="2" destOrd="0" presId="urn:microsoft.com/office/officeart/2005/8/layout/gear1"/>
    <dgm:cxn modelId="{F1AAD36F-9ECA-4B83-8589-AE623D413D77}" srcId="{B4C44447-0E4E-4DB3-9636-77AE02EBBC1A}" destId="{D7928742-3BC9-4074-9075-15F175DA5406}" srcOrd="1" destOrd="0" parTransId="{6586CBF0-1136-4136-9FC4-C75066A94CFF}" sibTransId="{833695B1-1EAC-41E1-B835-559483A6EF38}"/>
    <dgm:cxn modelId="{CE4B0880-7E26-40A0-817B-86C3326F5E9B}" type="presOf" srcId="{AE7AB76F-6669-4F8A-815C-DA7613D89C36}" destId="{C91758B1-53BD-461F-95A1-A92B1E0DDF77}" srcOrd="0" destOrd="0" presId="urn:microsoft.com/office/officeart/2005/8/layout/gear1"/>
    <dgm:cxn modelId="{2247759B-5BCF-46DB-80BF-2E3A96C7CFD5}" type="presOf" srcId="{B4C44447-0E4E-4DB3-9636-77AE02EBBC1A}" destId="{26351BAF-FDD6-4010-A4CD-30A5D85F668D}" srcOrd="0" destOrd="0" presId="urn:microsoft.com/office/officeart/2005/8/layout/gear1"/>
    <dgm:cxn modelId="{245909AC-58E3-417A-BB0F-71E8BB5E8405}" srcId="{B4C44447-0E4E-4DB3-9636-77AE02EBBC1A}" destId="{AE7AB76F-6669-4F8A-815C-DA7613D89C36}" srcOrd="0" destOrd="0" parTransId="{E135AE2F-DCCE-4737-BF1A-9AD0A9191975}" sibTransId="{52D47DAF-A798-441C-B44E-2E722101A838}"/>
    <dgm:cxn modelId="{E1EF40B4-F6EC-4603-9E48-BC150C7BE84C}" type="presOf" srcId="{F261752A-5855-4055-9BBB-13FF5355BA1B}" destId="{CF2B1CC0-A6E7-45FF-B732-D357AE0C6568}" srcOrd="3" destOrd="0" presId="urn:microsoft.com/office/officeart/2005/8/layout/gear1"/>
    <dgm:cxn modelId="{987974C2-4480-44D4-B4A0-950B8E133B61}" type="presOf" srcId="{D7928742-3BC9-4074-9075-15F175DA5406}" destId="{F9843FE7-F4E6-4051-83D2-D48C84547810}" srcOrd="0" destOrd="0" presId="urn:microsoft.com/office/officeart/2005/8/layout/gear1"/>
    <dgm:cxn modelId="{ECD9439F-1ABE-4015-8716-F2B4676C26FE}" type="presParOf" srcId="{26351BAF-FDD6-4010-A4CD-30A5D85F668D}" destId="{C91758B1-53BD-461F-95A1-A92B1E0DDF77}" srcOrd="0" destOrd="0" presId="urn:microsoft.com/office/officeart/2005/8/layout/gear1"/>
    <dgm:cxn modelId="{29E23C62-D6D9-4943-9672-A2BC81D88717}" type="presParOf" srcId="{26351BAF-FDD6-4010-A4CD-30A5D85F668D}" destId="{8C5469CC-1D1B-4370-8895-B8F410D5DC3B}" srcOrd="1" destOrd="0" presId="urn:microsoft.com/office/officeart/2005/8/layout/gear1"/>
    <dgm:cxn modelId="{A82C21FF-4350-4DAE-9D3D-81BA192B2CA4}" type="presParOf" srcId="{26351BAF-FDD6-4010-A4CD-30A5D85F668D}" destId="{2E210DBF-765B-4E62-944A-0BE69585231E}" srcOrd="2" destOrd="0" presId="urn:microsoft.com/office/officeart/2005/8/layout/gear1"/>
    <dgm:cxn modelId="{2573B414-64AC-4831-AFAA-0D4F1DBDC75A}" type="presParOf" srcId="{26351BAF-FDD6-4010-A4CD-30A5D85F668D}" destId="{F9843FE7-F4E6-4051-83D2-D48C84547810}" srcOrd="3" destOrd="0" presId="urn:microsoft.com/office/officeart/2005/8/layout/gear1"/>
    <dgm:cxn modelId="{F8D942D4-5720-4683-A2BB-BC1F0D8CE52C}" type="presParOf" srcId="{26351BAF-FDD6-4010-A4CD-30A5D85F668D}" destId="{EDFCD923-8508-4EC5-85F9-316D593E1FE6}" srcOrd="4" destOrd="0" presId="urn:microsoft.com/office/officeart/2005/8/layout/gear1"/>
    <dgm:cxn modelId="{3A4FACDC-5DE6-4688-80E5-3923B4651238}" type="presParOf" srcId="{26351BAF-FDD6-4010-A4CD-30A5D85F668D}" destId="{87E521CA-ADBA-4B07-8B8A-C594D31ABE42}" srcOrd="5" destOrd="0" presId="urn:microsoft.com/office/officeart/2005/8/layout/gear1"/>
    <dgm:cxn modelId="{DB4A349B-4B34-4A39-B726-801BFE578848}" type="presParOf" srcId="{26351BAF-FDD6-4010-A4CD-30A5D85F668D}" destId="{7C97B9BF-D6B6-4B7F-95B1-0D0C284B2FCE}" srcOrd="6" destOrd="0" presId="urn:microsoft.com/office/officeart/2005/8/layout/gear1"/>
    <dgm:cxn modelId="{374DC1EF-90F0-4DD5-97E3-3007C485C102}" type="presParOf" srcId="{26351BAF-FDD6-4010-A4CD-30A5D85F668D}" destId="{B6363485-270D-4FD6-887C-B03B09BD10DA}" srcOrd="7" destOrd="0" presId="urn:microsoft.com/office/officeart/2005/8/layout/gear1"/>
    <dgm:cxn modelId="{5F07C7B5-D139-4FAD-810B-EC97DB8731FA}" type="presParOf" srcId="{26351BAF-FDD6-4010-A4CD-30A5D85F668D}" destId="{92FBBFFF-61CA-4273-ABDA-906094E320E2}" srcOrd="8" destOrd="0" presId="urn:microsoft.com/office/officeart/2005/8/layout/gear1"/>
    <dgm:cxn modelId="{B51C2A80-2108-4446-83E2-8F3290EF2236}" type="presParOf" srcId="{26351BAF-FDD6-4010-A4CD-30A5D85F668D}" destId="{CF2B1CC0-A6E7-45FF-B732-D357AE0C6568}" srcOrd="9" destOrd="0" presId="urn:microsoft.com/office/officeart/2005/8/layout/gear1"/>
    <dgm:cxn modelId="{D76A85C8-97F6-4E8F-929D-4FB29305FE7E}" type="presParOf" srcId="{26351BAF-FDD6-4010-A4CD-30A5D85F668D}" destId="{1C49D6A9-9CA1-4A67-96C7-CAC5F590A56A}" srcOrd="10" destOrd="0" presId="urn:microsoft.com/office/officeart/2005/8/layout/gear1"/>
    <dgm:cxn modelId="{F1649DDC-72E8-46AE-BF37-BAF38CFFFEC8}" type="presParOf" srcId="{26351BAF-FDD6-4010-A4CD-30A5D85F668D}" destId="{2902E63C-CE2B-4ADB-8B00-091F7C93F14D}" srcOrd="11" destOrd="0" presId="urn:microsoft.com/office/officeart/2005/8/layout/gear1"/>
    <dgm:cxn modelId="{1909F195-D137-4BAD-A226-3CB289C4C74F}" type="presParOf" srcId="{26351BAF-FDD6-4010-A4CD-30A5D85F668D}" destId="{C8E13F57-5AF4-44E1-B881-2E1DA5A1E14F}"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1758B1-53BD-461F-95A1-A92B1E0DDF77}">
      <dsp:nvSpPr>
        <dsp:cNvPr id="0" name=""/>
        <dsp:cNvSpPr/>
      </dsp:nvSpPr>
      <dsp:spPr>
        <a:xfrm>
          <a:off x="3209607" y="1988819"/>
          <a:ext cx="2430780" cy="2430780"/>
        </a:xfrm>
        <a:prstGeom prst="gear9">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66725">
            <a:lnSpc>
              <a:spcPct val="90000"/>
            </a:lnSpc>
            <a:spcBef>
              <a:spcPct val="0"/>
            </a:spcBef>
            <a:spcAft>
              <a:spcPct val="35000"/>
            </a:spcAft>
            <a:buNone/>
          </a:pPr>
          <a:r>
            <a:rPr lang="de-DE" sz="1050" kern="1200" dirty="0"/>
            <a:t>professionelles</a:t>
          </a:r>
          <a:br>
            <a:rPr lang="de-DE" sz="1050" kern="1200" dirty="0"/>
          </a:br>
          <a:r>
            <a:rPr lang="de-DE" sz="1050" kern="1200" dirty="0"/>
            <a:t>Profil</a:t>
          </a:r>
        </a:p>
      </dsp:txBody>
      <dsp:txXfrm>
        <a:off x="3698302" y="2558218"/>
        <a:ext cx="1453390" cy="1249471"/>
      </dsp:txXfrm>
    </dsp:sp>
    <dsp:sp modelId="{F9843FE7-F4E6-4051-83D2-D48C84547810}">
      <dsp:nvSpPr>
        <dsp:cNvPr id="0" name=""/>
        <dsp:cNvSpPr/>
      </dsp:nvSpPr>
      <dsp:spPr>
        <a:xfrm>
          <a:off x="1795335" y="1414272"/>
          <a:ext cx="1767840" cy="1767840"/>
        </a:xfrm>
        <a:prstGeom prst="gear6">
          <a:avLst/>
        </a:prstGeom>
        <a:solidFill>
          <a:schemeClr val="accent2">
            <a:hueOff val="-6016873"/>
            <a:satOff val="2663"/>
            <a:lumOff val="65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de-DE" sz="1000" kern="1200" dirty="0"/>
            <a:t>hochwertiges Netzwerk</a:t>
          </a:r>
        </a:p>
      </dsp:txBody>
      <dsp:txXfrm>
        <a:off x="2240394" y="1862021"/>
        <a:ext cx="877722" cy="872342"/>
      </dsp:txXfrm>
    </dsp:sp>
    <dsp:sp modelId="{7C97B9BF-D6B6-4B7F-95B1-0D0C284B2FCE}">
      <dsp:nvSpPr>
        <dsp:cNvPr id="0" name=""/>
        <dsp:cNvSpPr/>
      </dsp:nvSpPr>
      <dsp:spPr>
        <a:xfrm rot="20700000">
          <a:off x="2785506" y="194642"/>
          <a:ext cx="1732122" cy="1732122"/>
        </a:xfrm>
        <a:prstGeom prst="gear6">
          <a:avLst/>
        </a:prstGeom>
        <a:solidFill>
          <a:schemeClr val="accent2">
            <a:hueOff val="-12033746"/>
            <a:satOff val="5327"/>
            <a:lumOff val="1313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de-DE" sz="1000" kern="1200" dirty="0"/>
            <a:t>eigene Beiträge</a:t>
          </a:r>
        </a:p>
      </dsp:txBody>
      <dsp:txXfrm rot="-20700000">
        <a:off x="3165411" y="574547"/>
        <a:ext cx="972312" cy="972312"/>
      </dsp:txXfrm>
    </dsp:sp>
    <dsp:sp modelId="{1C49D6A9-9CA1-4A67-96C7-CAC5F590A56A}">
      <dsp:nvSpPr>
        <dsp:cNvPr id="0" name=""/>
        <dsp:cNvSpPr/>
      </dsp:nvSpPr>
      <dsp:spPr>
        <a:xfrm>
          <a:off x="3025174" y="1620609"/>
          <a:ext cx="3111398" cy="3111398"/>
        </a:xfrm>
        <a:prstGeom prst="circularArrow">
          <a:avLst>
            <a:gd name="adj1" fmla="val 4687"/>
            <a:gd name="adj2" fmla="val 299029"/>
            <a:gd name="adj3" fmla="val 2521328"/>
            <a:gd name="adj4" fmla="val 15850201"/>
            <a:gd name="adj5" fmla="val 546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902E63C-CE2B-4ADB-8B00-091F7C93F14D}">
      <dsp:nvSpPr>
        <dsp:cNvPr id="0" name=""/>
        <dsp:cNvSpPr/>
      </dsp:nvSpPr>
      <dsp:spPr>
        <a:xfrm>
          <a:off x="1482254" y="1022149"/>
          <a:ext cx="2260625" cy="2260625"/>
        </a:xfrm>
        <a:prstGeom prst="leftCircularArrow">
          <a:avLst>
            <a:gd name="adj1" fmla="val 6452"/>
            <a:gd name="adj2" fmla="val 429999"/>
            <a:gd name="adj3" fmla="val 10489124"/>
            <a:gd name="adj4" fmla="val 14837806"/>
            <a:gd name="adj5" fmla="val 7527"/>
          </a:avLst>
        </a:prstGeom>
        <a:solidFill>
          <a:schemeClr val="accent2">
            <a:hueOff val="-6016873"/>
            <a:satOff val="2663"/>
            <a:lumOff val="656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8E13F57-5AF4-44E1-B881-2E1DA5A1E14F}">
      <dsp:nvSpPr>
        <dsp:cNvPr id="0" name=""/>
        <dsp:cNvSpPr/>
      </dsp:nvSpPr>
      <dsp:spPr>
        <a:xfrm>
          <a:off x="2384848" y="-185723"/>
          <a:ext cx="2437409" cy="2437409"/>
        </a:xfrm>
        <a:prstGeom prst="circularArrow">
          <a:avLst>
            <a:gd name="adj1" fmla="val 5984"/>
            <a:gd name="adj2" fmla="val 394124"/>
            <a:gd name="adj3" fmla="val 13313824"/>
            <a:gd name="adj4" fmla="val 10508221"/>
            <a:gd name="adj5" fmla="val 6981"/>
          </a:avLst>
        </a:prstGeom>
        <a:solidFill>
          <a:schemeClr val="accent2">
            <a:hueOff val="-12033746"/>
            <a:satOff val="5327"/>
            <a:lumOff val="13136"/>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pPr rtl="0"/>
            <a:r>
              <a:rPr lang="de-DE"/>
              <a:t>Kurzreferat - Excel Stammtisch</a:t>
            </a:r>
            <a:endParaRPr lang="de-DE" dirty="0"/>
          </a:p>
        </p:txBody>
      </p:sp>
      <p:sp>
        <p:nvSpPr>
          <p:cNvPr id="3" name="Datumsplatzhalt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pPr rtl="0"/>
            <a:r>
              <a:rPr lang="de-DE"/>
              <a:t>05.11.2019</a:t>
            </a:r>
            <a:endParaRPr lang="de-DE" dirty="0"/>
          </a:p>
        </p:txBody>
      </p:sp>
      <p:sp>
        <p:nvSpPr>
          <p:cNvPr id="4" name="Fußzeilenplatzhalt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pPr rtl="0"/>
            <a:endParaRPr lang="de-DE" dirty="0"/>
          </a:p>
        </p:txBody>
      </p:sp>
      <p:sp>
        <p:nvSpPr>
          <p:cNvPr id="5" name="Foliennummernplatzhalt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pPr rtl="0"/>
            <a:fld id="{C60DD202-58A1-4ABD-B068-DFFCA0C44EAC}" type="slidenum">
              <a:rPr lang="de-DE" smtClean="0"/>
              <a:t>‹Nr.›</a:t>
            </a:fld>
            <a:endParaRPr lang="de-DE" dirty="0"/>
          </a:p>
        </p:txBody>
      </p:sp>
    </p:spTree>
    <p:extLst>
      <p:ext uri="{BB962C8B-B14F-4D97-AF65-F5344CB8AC3E}">
        <p14:creationId xmlns:p14="http://schemas.microsoft.com/office/powerpoint/2010/main" val="406421909"/>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pPr rtl="0"/>
            <a:r>
              <a:rPr lang="de-DE" noProof="0"/>
              <a:t>Kurzreferat - Excel Stammtisch</a:t>
            </a:r>
            <a:endParaRPr lang="de-DE" noProof="0" dirty="0"/>
          </a:p>
        </p:txBody>
      </p:sp>
      <p:sp>
        <p:nvSpPr>
          <p:cNvPr id="3" name="Datumsplatzhalt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pPr rtl="0"/>
            <a:r>
              <a:rPr lang="de-DE" noProof="0"/>
              <a:t>05.11.2019</a:t>
            </a:r>
            <a:endParaRPr lang="de-DE" noProof="0" dirty="0"/>
          </a:p>
        </p:txBody>
      </p:sp>
      <p:sp>
        <p:nvSpPr>
          <p:cNvPr id="4" name="Folienbildplatzhalt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rtl="0"/>
            <a:endParaRPr lang="de-DE" noProof="0" dirty="0"/>
          </a:p>
        </p:txBody>
      </p:sp>
      <p:sp>
        <p:nvSpPr>
          <p:cNvPr id="5" name="Notizenplatzhalt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rtl="0"/>
            <a:r>
              <a:rPr lang="de-DE" noProof="0" dirty="0"/>
              <a:t>Textmasterformat durch Klicken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6" name="Fußzeilenplatzhalt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pPr rtl="0"/>
            <a:endParaRPr lang="de-DE" noProof="0" dirty="0"/>
          </a:p>
        </p:txBody>
      </p:sp>
      <p:sp>
        <p:nvSpPr>
          <p:cNvPr id="7" name="Foliennummernplatzhalt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pPr rtl="0"/>
            <a:fld id="{F93199CD-3E1B-4AE6-990F-76F925F5EA9F}" type="slidenum">
              <a:rPr lang="de-DE" noProof="0" smtClean="0"/>
              <a:t>‹Nr.›</a:t>
            </a:fld>
            <a:endParaRPr lang="de-DE" noProof="0" dirty="0"/>
          </a:p>
        </p:txBody>
      </p:sp>
    </p:spTree>
    <p:extLst>
      <p:ext uri="{BB962C8B-B14F-4D97-AF65-F5344CB8AC3E}">
        <p14:creationId xmlns:p14="http://schemas.microsoft.com/office/powerpoint/2010/main" val="4276579820"/>
      </p:ext>
    </p:extLst>
  </p:cSld>
  <p:clrMap bg1="lt1" tx1="dk1" bg2="lt2" tx2="dk2" accent1="accent1" accent2="accent2" accent3="accent3" accent4="accent4" accent5="accent5" accent6="accent6" hlink="hlink" folHlink="folHlink"/>
  <p:hf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 erste Stunde nachdem der Beitrag gepostet worden ist, entscheidet darüber ob er eine große Reichweite erreicht oder nicht.</a:t>
            </a:r>
          </a:p>
          <a:p>
            <a:endParaRPr lang="de-DE" dirty="0"/>
          </a:p>
        </p:txBody>
      </p:sp>
      <p:sp>
        <p:nvSpPr>
          <p:cNvPr id="4" name="Foliennummernplatzhalter 3"/>
          <p:cNvSpPr>
            <a:spLocks noGrp="1"/>
          </p:cNvSpPr>
          <p:nvPr>
            <p:ph type="sldNum" sz="quarter" idx="5"/>
          </p:nvPr>
        </p:nvSpPr>
        <p:spPr/>
        <p:txBody>
          <a:bodyPr/>
          <a:lstStyle/>
          <a:p>
            <a:pPr rtl="0"/>
            <a:fld id="{F93199CD-3E1B-4AE6-990F-76F925F5EA9F}" type="slidenum">
              <a:rPr lang="de-DE" noProof="0" smtClean="0"/>
              <a:t>3</a:t>
            </a:fld>
            <a:endParaRPr lang="de-DE" noProof="0" dirty="0"/>
          </a:p>
        </p:txBody>
      </p:sp>
      <p:sp>
        <p:nvSpPr>
          <p:cNvPr id="5" name="Kopfzeilenplatzhalter 4">
            <a:extLst>
              <a:ext uri="{FF2B5EF4-FFF2-40B4-BE49-F238E27FC236}">
                <a16:creationId xmlns:a16="http://schemas.microsoft.com/office/drawing/2014/main" id="{C55C5A8F-ADEE-4726-B5DA-C9046ECCBE2A}"/>
              </a:ext>
            </a:extLst>
          </p:cNvPr>
          <p:cNvSpPr>
            <a:spLocks noGrp="1"/>
          </p:cNvSpPr>
          <p:nvPr>
            <p:ph type="hdr" sz="quarter"/>
          </p:nvPr>
        </p:nvSpPr>
        <p:spPr/>
        <p:txBody>
          <a:bodyPr/>
          <a:lstStyle/>
          <a:p>
            <a:pPr rtl="0"/>
            <a:r>
              <a:rPr lang="de-DE" noProof="0"/>
              <a:t>Kurzreferat - Excel Stammtisch</a:t>
            </a:r>
            <a:endParaRPr lang="de-DE" noProof="0" dirty="0"/>
          </a:p>
        </p:txBody>
      </p:sp>
      <p:sp>
        <p:nvSpPr>
          <p:cNvPr id="6" name="Datumsplatzhalter 5">
            <a:extLst>
              <a:ext uri="{FF2B5EF4-FFF2-40B4-BE49-F238E27FC236}">
                <a16:creationId xmlns:a16="http://schemas.microsoft.com/office/drawing/2014/main" id="{15E53706-03B1-486B-B28E-CFC6363B2444}"/>
              </a:ext>
            </a:extLst>
          </p:cNvPr>
          <p:cNvSpPr>
            <a:spLocks noGrp="1"/>
          </p:cNvSpPr>
          <p:nvPr>
            <p:ph type="dt" idx="1"/>
          </p:nvPr>
        </p:nvSpPr>
        <p:spPr/>
        <p:txBody>
          <a:bodyPr/>
          <a:lstStyle/>
          <a:p>
            <a:pPr rtl="0"/>
            <a:r>
              <a:rPr lang="de-DE" noProof="0"/>
              <a:t>05.11.2019</a:t>
            </a:r>
            <a:endParaRPr lang="de-DE" noProof="0" dirty="0"/>
          </a:p>
        </p:txBody>
      </p:sp>
    </p:spTree>
    <p:extLst>
      <p:ext uri="{BB962C8B-B14F-4D97-AF65-F5344CB8AC3E}">
        <p14:creationId xmlns:p14="http://schemas.microsoft.com/office/powerpoint/2010/main" val="2453238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wird über kurz oder lang der Algorithmus auch erkennen. Dann wenigsten ein „Like“ setzen.</a:t>
            </a:r>
          </a:p>
        </p:txBody>
      </p:sp>
      <p:sp>
        <p:nvSpPr>
          <p:cNvPr id="4" name="Foliennummernplatzhalter 3"/>
          <p:cNvSpPr>
            <a:spLocks noGrp="1"/>
          </p:cNvSpPr>
          <p:nvPr>
            <p:ph type="sldNum" sz="quarter" idx="5"/>
          </p:nvPr>
        </p:nvSpPr>
        <p:spPr/>
        <p:txBody>
          <a:bodyPr/>
          <a:lstStyle/>
          <a:p>
            <a:pPr rtl="0"/>
            <a:fld id="{F93199CD-3E1B-4AE6-990F-76F925F5EA9F}" type="slidenum">
              <a:rPr lang="de-DE" noProof="0" smtClean="0"/>
              <a:t>6</a:t>
            </a:fld>
            <a:endParaRPr lang="de-DE" noProof="0" dirty="0"/>
          </a:p>
        </p:txBody>
      </p:sp>
      <p:sp>
        <p:nvSpPr>
          <p:cNvPr id="5" name="Kopfzeilenplatzhalter 4">
            <a:extLst>
              <a:ext uri="{FF2B5EF4-FFF2-40B4-BE49-F238E27FC236}">
                <a16:creationId xmlns:a16="http://schemas.microsoft.com/office/drawing/2014/main" id="{7E374E0B-D018-400A-9986-6A79C7A2EF83}"/>
              </a:ext>
            </a:extLst>
          </p:cNvPr>
          <p:cNvSpPr>
            <a:spLocks noGrp="1"/>
          </p:cNvSpPr>
          <p:nvPr>
            <p:ph type="hdr" sz="quarter"/>
          </p:nvPr>
        </p:nvSpPr>
        <p:spPr/>
        <p:txBody>
          <a:bodyPr/>
          <a:lstStyle/>
          <a:p>
            <a:pPr rtl="0"/>
            <a:r>
              <a:rPr lang="de-DE" noProof="0"/>
              <a:t>Kurzreferat - Excel Stammtisch</a:t>
            </a:r>
            <a:endParaRPr lang="de-DE" noProof="0" dirty="0"/>
          </a:p>
        </p:txBody>
      </p:sp>
      <p:sp>
        <p:nvSpPr>
          <p:cNvPr id="6" name="Datumsplatzhalter 5">
            <a:extLst>
              <a:ext uri="{FF2B5EF4-FFF2-40B4-BE49-F238E27FC236}">
                <a16:creationId xmlns:a16="http://schemas.microsoft.com/office/drawing/2014/main" id="{712489FA-A18B-4359-B335-3DEA113D0AE6}"/>
              </a:ext>
            </a:extLst>
          </p:cNvPr>
          <p:cNvSpPr>
            <a:spLocks noGrp="1"/>
          </p:cNvSpPr>
          <p:nvPr>
            <p:ph type="dt" idx="1"/>
          </p:nvPr>
        </p:nvSpPr>
        <p:spPr/>
        <p:txBody>
          <a:bodyPr/>
          <a:lstStyle/>
          <a:p>
            <a:pPr rtl="0"/>
            <a:r>
              <a:rPr lang="de-DE" noProof="0"/>
              <a:t>05.11.2019</a:t>
            </a:r>
            <a:endParaRPr lang="de-DE" noProof="0" dirty="0"/>
          </a:p>
        </p:txBody>
      </p:sp>
    </p:spTree>
    <p:extLst>
      <p:ext uri="{BB962C8B-B14F-4D97-AF65-F5344CB8AC3E}">
        <p14:creationId xmlns:p14="http://schemas.microsoft.com/office/powerpoint/2010/main" val="3566451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Sehr schade, allerdings aufgrund einer deutlich angestiegenen Mitgliederanzahl und mehr Artikeln, auch nachvollziehbar.</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Videos: Laut der durchgeführten Studie sind Videos schon gar nicht mehr so der Hit. Zumindest „Native Videos“. Eine Auswertung von ca. 200 Videos kam zum Ergebnis, dass man mit Videos 2018 mehr Personen erreichen konnte als dieses Jahr. </a:t>
            </a:r>
          </a:p>
          <a:p>
            <a:endParaRPr lang="de-DE" dirty="0"/>
          </a:p>
        </p:txBody>
      </p:sp>
      <p:sp>
        <p:nvSpPr>
          <p:cNvPr id="4" name="Foliennummernplatzhalter 3"/>
          <p:cNvSpPr>
            <a:spLocks noGrp="1"/>
          </p:cNvSpPr>
          <p:nvPr>
            <p:ph type="sldNum" sz="quarter" idx="5"/>
          </p:nvPr>
        </p:nvSpPr>
        <p:spPr/>
        <p:txBody>
          <a:bodyPr/>
          <a:lstStyle/>
          <a:p>
            <a:pPr rtl="0"/>
            <a:fld id="{F93199CD-3E1B-4AE6-990F-76F925F5EA9F}" type="slidenum">
              <a:rPr lang="de-DE" noProof="0" smtClean="0"/>
              <a:t>13</a:t>
            </a:fld>
            <a:endParaRPr lang="de-DE" noProof="0" dirty="0"/>
          </a:p>
        </p:txBody>
      </p:sp>
      <p:sp>
        <p:nvSpPr>
          <p:cNvPr id="5" name="Kopfzeilenplatzhalter 4">
            <a:extLst>
              <a:ext uri="{FF2B5EF4-FFF2-40B4-BE49-F238E27FC236}">
                <a16:creationId xmlns:a16="http://schemas.microsoft.com/office/drawing/2014/main" id="{5F18124B-42DF-4E8D-93D8-DF3DF130C9A8}"/>
              </a:ext>
            </a:extLst>
          </p:cNvPr>
          <p:cNvSpPr>
            <a:spLocks noGrp="1"/>
          </p:cNvSpPr>
          <p:nvPr>
            <p:ph type="hdr" sz="quarter"/>
          </p:nvPr>
        </p:nvSpPr>
        <p:spPr/>
        <p:txBody>
          <a:bodyPr/>
          <a:lstStyle/>
          <a:p>
            <a:pPr rtl="0"/>
            <a:r>
              <a:rPr lang="de-DE" noProof="0"/>
              <a:t>Kurzreferat - Excel Stammtisch</a:t>
            </a:r>
            <a:endParaRPr lang="de-DE" noProof="0" dirty="0"/>
          </a:p>
        </p:txBody>
      </p:sp>
      <p:sp>
        <p:nvSpPr>
          <p:cNvPr id="6" name="Datumsplatzhalter 5">
            <a:extLst>
              <a:ext uri="{FF2B5EF4-FFF2-40B4-BE49-F238E27FC236}">
                <a16:creationId xmlns:a16="http://schemas.microsoft.com/office/drawing/2014/main" id="{8895F31C-60BF-41E9-9C72-1E9F072DDA85}"/>
              </a:ext>
            </a:extLst>
          </p:cNvPr>
          <p:cNvSpPr>
            <a:spLocks noGrp="1"/>
          </p:cNvSpPr>
          <p:nvPr>
            <p:ph type="dt" idx="1"/>
          </p:nvPr>
        </p:nvSpPr>
        <p:spPr/>
        <p:txBody>
          <a:bodyPr/>
          <a:lstStyle/>
          <a:p>
            <a:pPr rtl="0"/>
            <a:r>
              <a:rPr lang="de-DE" noProof="0"/>
              <a:t>05.11.2019</a:t>
            </a:r>
            <a:endParaRPr lang="de-DE" noProof="0" dirty="0"/>
          </a:p>
        </p:txBody>
      </p:sp>
    </p:spTree>
    <p:extLst>
      <p:ext uri="{BB962C8B-B14F-4D97-AF65-F5344CB8AC3E}">
        <p14:creationId xmlns:p14="http://schemas.microsoft.com/office/powerpoint/2010/main" val="1541251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https://www.linkedin.com/posts/friederikegonzalez_selbstmarketing-impulse-auf-linkedin-ugcPost-6594473773678764032-rqnp</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https://www.linkedin.com/posts/danielaheggmaier_achtsame-selbstvermarktung-authentisch-sichtbar-ugcPost-6592428493475196928-qhij</a:t>
            </a:r>
          </a:p>
          <a:p>
            <a:endParaRPr lang="de-DE" dirty="0"/>
          </a:p>
        </p:txBody>
      </p:sp>
      <p:sp>
        <p:nvSpPr>
          <p:cNvPr id="4" name="Foliennummernplatzhalter 3"/>
          <p:cNvSpPr>
            <a:spLocks noGrp="1"/>
          </p:cNvSpPr>
          <p:nvPr>
            <p:ph type="sldNum" sz="quarter" idx="5"/>
          </p:nvPr>
        </p:nvSpPr>
        <p:spPr/>
        <p:txBody>
          <a:bodyPr/>
          <a:lstStyle/>
          <a:p>
            <a:pPr rtl="0"/>
            <a:fld id="{F93199CD-3E1B-4AE6-990F-76F925F5EA9F}" type="slidenum">
              <a:rPr lang="de-DE" noProof="0" smtClean="0"/>
              <a:t>14</a:t>
            </a:fld>
            <a:endParaRPr lang="de-DE" noProof="0" dirty="0"/>
          </a:p>
        </p:txBody>
      </p:sp>
      <p:sp>
        <p:nvSpPr>
          <p:cNvPr id="5" name="Kopfzeilenplatzhalter 4">
            <a:extLst>
              <a:ext uri="{FF2B5EF4-FFF2-40B4-BE49-F238E27FC236}">
                <a16:creationId xmlns:a16="http://schemas.microsoft.com/office/drawing/2014/main" id="{8F2DD5F6-0796-4394-9821-964B1F29F661}"/>
              </a:ext>
            </a:extLst>
          </p:cNvPr>
          <p:cNvSpPr>
            <a:spLocks noGrp="1"/>
          </p:cNvSpPr>
          <p:nvPr>
            <p:ph type="hdr" sz="quarter"/>
          </p:nvPr>
        </p:nvSpPr>
        <p:spPr/>
        <p:txBody>
          <a:bodyPr/>
          <a:lstStyle/>
          <a:p>
            <a:pPr rtl="0"/>
            <a:r>
              <a:rPr lang="de-DE" noProof="0"/>
              <a:t>Kurzreferat - Excel Stammtisch</a:t>
            </a:r>
            <a:endParaRPr lang="de-DE" noProof="0" dirty="0"/>
          </a:p>
        </p:txBody>
      </p:sp>
      <p:sp>
        <p:nvSpPr>
          <p:cNvPr id="6" name="Datumsplatzhalter 5">
            <a:extLst>
              <a:ext uri="{FF2B5EF4-FFF2-40B4-BE49-F238E27FC236}">
                <a16:creationId xmlns:a16="http://schemas.microsoft.com/office/drawing/2014/main" id="{F9E36BFA-70A6-4E02-8632-635A0DE37F47}"/>
              </a:ext>
            </a:extLst>
          </p:cNvPr>
          <p:cNvSpPr>
            <a:spLocks noGrp="1"/>
          </p:cNvSpPr>
          <p:nvPr>
            <p:ph type="dt" idx="1"/>
          </p:nvPr>
        </p:nvSpPr>
        <p:spPr/>
        <p:txBody>
          <a:bodyPr/>
          <a:lstStyle/>
          <a:p>
            <a:pPr rtl="0"/>
            <a:r>
              <a:rPr lang="de-DE" noProof="0"/>
              <a:t>05.11.2019</a:t>
            </a:r>
            <a:endParaRPr lang="de-DE" noProof="0" dirty="0"/>
          </a:p>
        </p:txBody>
      </p:sp>
    </p:spTree>
    <p:extLst>
      <p:ext uri="{BB962C8B-B14F-4D97-AF65-F5344CB8AC3E}">
        <p14:creationId xmlns:p14="http://schemas.microsoft.com/office/powerpoint/2010/main" val="37834671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Pr>
        <a:gradFill flip="none" rotWithShape="1">
          <a:gsLst>
            <a:gs pos="0">
              <a:schemeClr val="accent1"/>
            </a:gs>
            <a:gs pos="50000">
              <a:schemeClr val="bg1"/>
            </a:gs>
            <a:gs pos="100000">
              <a:schemeClr val="accent2"/>
            </a:gs>
          </a:gsLst>
          <a:lin ang="5400000" scaled="0"/>
          <a:tileRect/>
        </a:gradFill>
        <a:effectLst/>
      </p:bgPr>
    </p:bg>
    <p:spTree>
      <p:nvGrpSpPr>
        <p:cNvPr id="1" name=""/>
        <p:cNvGrpSpPr/>
        <p:nvPr/>
      </p:nvGrpSpPr>
      <p:grpSpPr>
        <a:xfrm>
          <a:off x="0" y="0"/>
          <a:ext cx="0" cy="0"/>
          <a:chOff x="0" y="0"/>
          <a:chExt cx="0" cy="0"/>
        </a:xfrm>
      </p:grpSpPr>
      <p:pic>
        <p:nvPicPr>
          <p:cNvPr id="9" name="Bild 8" descr="Große Meereswelle"/>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0"/>
            <a:ext cx="4914989" cy="6857942"/>
          </a:xfrm>
          <a:prstGeom prst="rect">
            <a:avLst/>
          </a:prstGeom>
        </p:spPr>
      </p:pic>
      <p:sp>
        <p:nvSpPr>
          <p:cNvPr id="8" name="Rechteck 7"/>
          <p:cNvSpPr/>
          <p:nvPr/>
        </p:nvSpPr>
        <p:spPr>
          <a:xfrm>
            <a:off x="4571999" y="0"/>
            <a:ext cx="342990" cy="6858000"/>
          </a:xfrm>
          <a:prstGeom prst="rect">
            <a:avLst/>
          </a:prstGeom>
          <a:solidFill>
            <a:srgbClr val="B0D4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sp>
        <p:nvSpPr>
          <p:cNvPr id="2" name="Titel 1"/>
          <p:cNvSpPr>
            <a:spLocks noGrp="1"/>
          </p:cNvSpPr>
          <p:nvPr>
            <p:ph type="ctrTitle"/>
          </p:nvPr>
        </p:nvSpPr>
        <p:spPr>
          <a:xfrm>
            <a:off x="5257979" y="1600200"/>
            <a:ext cx="3429894" cy="3733800"/>
          </a:xfrm>
        </p:spPr>
        <p:txBody>
          <a:bodyPr rtlCol="0" anchor="b">
            <a:normAutofit/>
          </a:bodyPr>
          <a:lstStyle>
            <a:lvl1pPr>
              <a:lnSpc>
                <a:spcPct val="80000"/>
              </a:lnSpc>
              <a:defRPr sz="2800">
                <a:solidFill>
                  <a:schemeClr val="bg2"/>
                </a:solidFill>
              </a:defRPr>
            </a:lvl1pPr>
          </a:lstStyle>
          <a:p>
            <a:pPr rtl="0"/>
            <a:r>
              <a:rPr lang="de-DE" noProof="0" dirty="0"/>
              <a:t>Mastertitelformat bearbeiten</a:t>
            </a:r>
          </a:p>
        </p:txBody>
      </p:sp>
      <p:sp>
        <p:nvSpPr>
          <p:cNvPr id="3" name="Untertitel 2"/>
          <p:cNvSpPr>
            <a:spLocks noGrp="1"/>
          </p:cNvSpPr>
          <p:nvPr>
            <p:ph type="subTitle" idx="1"/>
          </p:nvPr>
        </p:nvSpPr>
        <p:spPr>
          <a:xfrm>
            <a:off x="5257980" y="5562600"/>
            <a:ext cx="3429892" cy="835025"/>
          </a:xfrm>
        </p:spPr>
        <p:txBody>
          <a:bodyPr rtlCol="0">
            <a:normAutofit/>
          </a:bodyPr>
          <a:lstStyle>
            <a:lvl1pPr marL="0" indent="0" algn="l">
              <a:spcBef>
                <a:spcPts val="0"/>
              </a:spcBef>
              <a:buNone/>
              <a:defRPr sz="1500" cap="none" baseline="0">
                <a:solidFill>
                  <a:schemeClr val="tx2"/>
                </a:solidFill>
              </a:defRPr>
            </a:lvl1pPr>
            <a:lvl2pPr marL="342991" indent="0" algn="ctr">
              <a:buNone/>
              <a:defRPr>
                <a:solidFill>
                  <a:schemeClr val="tx1">
                    <a:tint val="75000"/>
                  </a:schemeClr>
                </a:solidFill>
              </a:defRPr>
            </a:lvl2pPr>
            <a:lvl3pPr marL="685983" indent="0" algn="ctr">
              <a:buNone/>
              <a:defRPr>
                <a:solidFill>
                  <a:schemeClr val="tx1">
                    <a:tint val="75000"/>
                  </a:schemeClr>
                </a:solidFill>
              </a:defRPr>
            </a:lvl3pPr>
            <a:lvl4pPr marL="1028974" indent="0" algn="ctr">
              <a:buNone/>
              <a:defRPr>
                <a:solidFill>
                  <a:schemeClr val="tx1">
                    <a:tint val="75000"/>
                  </a:schemeClr>
                </a:solidFill>
              </a:defRPr>
            </a:lvl4pPr>
            <a:lvl5pPr marL="1371966" indent="0" algn="ctr">
              <a:buNone/>
              <a:defRPr>
                <a:solidFill>
                  <a:schemeClr val="tx1">
                    <a:tint val="75000"/>
                  </a:schemeClr>
                </a:solidFill>
              </a:defRPr>
            </a:lvl5pPr>
            <a:lvl6pPr marL="1714957" indent="0" algn="ctr">
              <a:buNone/>
              <a:defRPr>
                <a:solidFill>
                  <a:schemeClr val="tx1">
                    <a:tint val="75000"/>
                  </a:schemeClr>
                </a:solidFill>
              </a:defRPr>
            </a:lvl6pPr>
            <a:lvl7pPr marL="2057949" indent="0" algn="ctr">
              <a:buNone/>
              <a:defRPr>
                <a:solidFill>
                  <a:schemeClr val="tx1">
                    <a:tint val="75000"/>
                  </a:schemeClr>
                </a:solidFill>
              </a:defRPr>
            </a:lvl7pPr>
            <a:lvl8pPr marL="2400940" indent="0" algn="ctr">
              <a:buNone/>
              <a:defRPr>
                <a:solidFill>
                  <a:schemeClr val="tx1">
                    <a:tint val="75000"/>
                  </a:schemeClr>
                </a:solidFill>
              </a:defRPr>
            </a:lvl8pPr>
            <a:lvl9pPr marL="2743932" indent="0" algn="ctr">
              <a:buNone/>
              <a:defRPr>
                <a:solidFill>
                  <a:schemeClr val="tx1">
                    <a:tint val="75000"/>
                  </a:schemeClr>
                </a:solidFill>
              </a:defRPr>
            </a:lvl9pPr>
          </a:lstStyle>
          <a:p>
            <a:pPr rtl="0"/>
            <a:r>
              <a:rPr lang="de-DE" noProof="0" dirty="0"/>
              <a:t>Master-Untertitelformat bearbeiten</a:t>
            </a:r>
          </a:p>
        </p:txBody>
      </p:sp>
      <p:sp>
        <p:nvSpPr>
          <p:cNvPr id="6" name="Rechteck 5">
            <a:extLst>
              <a:ext uri="{FF2B5EF4-FFF2-40B4-BE49-F238E27FC236}">
                <a16:creationId xmlns:a16="http://schemas.microsoft.com/office/drawing/2014/main" id="{D400F2AA-6BC1-446D-A28F-B5525EABE63C}"/>
              </a:ext>
            </a:extLst>
          </p:cNvPr>
          <p:cNvSpPr/>
          <p:nvPr userDrawn="1"/>
        </p:nvSpPr>
        <p:spPr>
          <a:xfrm>
            <a:off x="4229008" y="0"/>
            <a:ext cx="342990" cy="6858000"/>
          </a:xfrm>
          <a:prstGeom prst="rect">
            <a:avLst/>
          </a:prstGeom>
          <a:solidFill>
            <a:srgbClr val="0079B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spTree>
    <p:extLst>
      <p:ext uri="{BB962C8B-B14F-4D97-AF65-F5344CB8AC3E}">
        <p14:creationId xmlns:p14="http://schemas.microsoft.com/office/powerpoint/2010/main" val="94999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lvl1pPr>
              <a:defRPr b="1">
                <a:solidFill>
                  <a:schemeClr val="bg2"/>
                </a:solidFill>
              </a:defRPr>
            </a:lvl1pPr>
          </a:lstStyle>
          <a:p>
            <a:pPr rtl="0"/>
            <a:r>
              <a:rPr lang="de-DE" noProof="0" dirty="0"/>
              <a:t>Mastertitelformat bearbeiten</a:t>
            </a:r>
          </a:p>
        </p:txBody>
      </p:sp>
      <p:sp>
        <p:nvSpPr>
          <p:cNvPr id="4" name="Fußzeilenplatzhalter 3"/>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3" name="Datumsplatzhalter 2"/>
          <p:cNvSpPr>
            <a:spLocks noGrp="1"/>
          </p:cNvSpPr>
          <p:nvPr>
            <p:ph type="dt" sz="half" idx="10"/>
          </p:nvPr>
        </p:nvSpPr>
        <p:spPr/>
        <p:txBody>
          <a:bodyPr rtlCol="0"/>
          <a:lstStyle/>
          <a:p>
            <a:pPr rtl="0"/>
            <a:r>
              <a:rPr lang="de-DE" noProof="0"/>
              <a:t>06.11.2019</a:t>
            </a:r>
            <a:endParaRPr lang="de-DE" noProof="0" dirty="0"/>
          </a:p>
        </p:txBody>
      </p:sp>
      <p:sp>
        <p:nvSpPr>
          <p:cNvPr id="5" name="Foliennummernplatzhalter 4"/>
          <p:cNvSpPr>
            <a:spLocks noGrp="1"/>
          </p:cNvSpPr>
          <p:nvPr>
            <p:ph type="sldNum" sz="quarter" idx="12"/>
          </p:nvPr>
        </p:nvSpPr>
        <p:spPr/>
        <p:txBody>
          <a:bodyPr rtlCol="0"/>
          <a:lstStyle/>
          <a:p>
            <a:pPr rtl="0"/>
            <a:fld id="{2A013F82-EE5E-44EE-A61D-E31C6657F26F}" type="slidenum">
              <a:rPr lang="de-DE" noProof="0" smtClean="0"/>
              <a:t>‹Nr.›</a:t>
            </a:fld>
            <a:endParaRPr lang="de-DE" noProof="0" dirty="0"/>
          </a:p>
        </p:txBody>
      </p:sp>
    </p:spTree>
    <p:extLst>
      <p:ext uri="{BB962C8B-B14F-4D97-AF65-F5344CB8AC3E}">
        <p14:creationId xmlns:p14="http://schemas.microsoft.com/office/powerpoint/2010/main" val="162663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1_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lvl1pPr>
              <a:defRPr lang="de-DE" sz="2701" b="1" kern="1200" noProof="0" dirty="0">
                <a:solidFill>
                  <a:schemeClr val="accent2"/>
                </a:solidFill>
                <a:latin typeface="+mj-lt"/>
                <a:ea typeface="+mj-ea"/>
                <a:cs typeface="+mj-cs"/>
              </a:defRPr>
            </a:lvl1pPr>
          </a:lstStyle>
          <a:p>
            <a:pPr rtl="0"/>
            <a:r>
              <a:rPr lang="de-DE" noProof="0" dirty="0"/>
              <a:t>Mastertitelformat bearbeiten</a:t>
            </a:r>
          </a:p>
        </p:txBody>
      </p:sp>
      <p:sp>
        <p:nvSpPr>
          <p:cNvPr id="4" name="Fußzeilenplatzhalter 3"/>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3" name="Datumsplatzhalter 2"/>
          <p:cNvSpPr>
            <a:spLocks noGrp="1"/>
          </p:cNvSpPr>
          <p:nvPr>
            <p:ph type="dt" sz="half" idx="10"/>
          </p:nvPr>
        </p:nvSpPr>
        <p:spPr/>
        <p:txBody>
          <a:bodyPr rtlCol="0"/>
          <a:lstStyle/>
          <a:p>
            <a:pPr rtl="0"/>
            <a:r>
              <a:rPr lang="de-DE" noProof="0"/>
              <a:t>06.11.2019</a:t>
            </a:r>
            <a:endParaRPr lang="de-DE" noProof="0" dirty="0"/>
          </a:p>
        </p:txBody>
      </p:sp>
      <p:sp>
        <p:nvSpPr>
          <p:cNvPr id="5" name="Foliennummernplatzhalter 4"/>
          <p:cNvSpPr>
            <a:spLocks noGrp="1"/>
          </p:cNvSpPr>
          <p:nvPr>
            <p:ph type="sldNum" sz="quarter" idx="12"/>
          </p:nvPr>
        </p:nvSpPr>
        <p:spPr/>
        <p:txBody>
          <a:bodyPr rtlCol="0"/>
          <a:lstStyle/>
          <a:p>
            <a:pPr rtl="0"/>
            <a:fld id="{2A013F82-EE5E-44EE-A61D-E31C6657F26F}" type="slidenum">
              <a:rPr lang="de-DE" noProof="0" smtClean="0"/>
              <a:t>‹Nr.›</a:t>
            </a:fld>
            <a:endParaRPr lang="de-DE" noProof="0" dirty="0"/>
          </a:p>
        </p:txBody>
      </p:sp>
      <p:pic>
        <p:nvPicPr>
          <p:cNvPr id="6" name="Bild 9" descr="Große Meereswelle">
            <a:extLst>
              <a:ext uri="{FF2B5EF4-FFF2-40B4-BE49-F238E27FC236}">
                <a16:creationId xmlns:a16="http://schemas.microsoft.com/office/drawing/2014/main" id="{EFA8057C-F947-4715-B0FD-0B38DE2B8023}"/>
              </a:ext>
            </a:extLst>
          </p:cNvPr>
          <p:cNvPicPr>
            <a:picLocks noChangeAspect="1"/>
          </p:cNvPicPr>
          <p:nvPr userDrawn="1"/>
        </p:nvPicPr>
        <p:blipFill rotWithShape="1">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1" y="0"/>
            <a:ext cx="926310" cy="6857942"/>
          </a:xfrm>
          <a:prstGeom prst="rect">
            <a:avLst/>
          </a:prstGeom>
        </p:spPr>
      </p:pic>
      <p:sp>
        <p:nvSpPr>
          <p:cNvPr id="7" name="Rechteck 6">
            <a:extLst>
              <a:ext uri="{FF2B5EF4-FFF2-40B4-BE49-F238E27FC236}">
                <a16:creationId xmlns:a16="http://schemas.microsoft.com/office/drawing/2014/main" id="{946DEF80-D69D-4F65-BE03-F0B695B30F61}"/>
              </a:ext>
            </a:extLst>
          </p:cNvPr>
          <p:cNvSpPr/>
          <p:nvPr userDrawn="1"/>
        </p:nvSpPr>
        <p:spPr>
          <a:xfrm>
            <a:off x="755576" y="0"/>
            <a:ext cx="166707" cy="6842234"/>
          </a:xfrm>
          <a:prstGeom prst="rect">
            <a:avLst/>
          </a:prstGeom>
          <a:solidFill>
            <a:srgbClr val="0079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pic>
        <p:nvPicPr>
          <p:cNvPr id="8" name="Grafik 7">
            <a:extLst>
              <a:ext uri="{FF2B5EF4-FFF2-40B4-BE49-F238E27FC236}">
                <a16:creationId xmlns:a16="http://schemas.microsoft.com/office/drawing/2014/main" id="{91B55B51-E134-4EEC-A525-18E2A4FE511D}"/>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3509" b="98246" l="2353" r="99412"/>
                    </a14:imgEffect>
                  </a14:imgLayer>
                </a14:imgProps>
              </a:ext>
              <a:ext uri="{28A0092B-C50C-407E-A947-70E740481C1C}">
                <a14:useLocalDpi xmlns:a14="http://schemas.microsoft.com/office/drawing/2010/main" val="0"/>
              </a:ext>
            </a:extLst>
          </a:blip>
          <a:stretch>
            <a:fillRect/>
          </a:stretch>
        </p:blipFill>
        <p:spPr>
          <a:xfrm>
            <a:off x="292985" y="6129541"/>
            <a:ext cx="1032881" cy="692638"/>
          </a:xfrm>
          <a:prstGeom prst="rect">
            <a:avLst/>
          </a:prstGeom>
        </p:spPr>
      </p:pic>
    </p:spTree>
    <p:extLst>
      <p:ext uri="{BB962C8B-B14F-4D97-AF65-F5344CB8AC3E}">
        <p14:creationId xmlns:p14="http://schemas.microsoft.com/office/powerpoint/2010/main" val="272367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pic>
        <p:nvPicPr>
          <p:cNvPr id="6" name="Bild 5" descr="Große Meereswelle (halbtransparent)" title="Meereswell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7"/>
            <a:ext cx="9143999" cy="6857887"/>
          </a:xfrm>
          <a:prstGeom prst="rect">
            <a:avLst/>
          </a:prstGeom>
        </p:spPr>
      </p:pic>
      <p:sp>
        <p:nvSpPr>
          <p:cNvPr id="3" name="Fußzeilenplatzhalter 2"/>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2" name="Datumsplatzhalter 1"/>
          <p:cNvSpPr>
            <a:spLocks noGrp="1"/>
          </p:cNvSpPr>
          <p:nvPr>
            <p:ph type="dt" sz="half" idx="10"/>
          </p:nvPr>
        </p:nvSpPr>
        <p:spPr/>
        <p:txBody>
          <a:bodyPr rtlCol="0"/>
          <a:lstStyle/>
          <a:p>
            <a:pPr rtl="0"/>
            <a:r>
              <a:rPr lang="de-DE" noProof="0"/>
              <a:t>06.11.2019</a:t>
            </a:r>
            <a:endParaRPr lang="de-DE" noProof="0" dirty="0"/>
          </a:p>
        </p:txBody>
      </p:sp>
      <p:sp>
        <p:nvSpPr>
          <p:cNvPr id="4" name="Foliennummernplatzhalter 3"/>
          <p:cNvSpPr>
            <a:spLocks noGrp="1"/>
          </p:cNvSpPr>
          <p:nvPr>
            <p:ph type="sldNum" sz="quarter" idx="12"/>
          </p:nvPr>
        </p:nvSpPr>
        <p:spPr/>
        <p:txBody>
          <a:bodyPr rtlCol="0"/>
          <a:lstStyle/>
          <a:p>
            <a:pPr rtl="0"/>
            <a:fld id="{2A013F82-EE5E-44EE-A61D-E31C6657F26F}" type="slidenum">
              <a:rPr lang="de-DE" noProof="0" smtClean="0"/>
              <a:t>‹Nr.›</a:t>
            </a:fld>
            <a:endParaRPr lang="de-DE" noProof="0" dirty="0"/>
          </a:p>
        </p:txBody>
      </p:sp>
    </p:spTree>
    <p:extLst>
      <p:ext uri="{BB962C8B-B14F-4D97-AF65-F5344CB8AC3E}">
        <p14:creationId xmlns:p14="http://schemas.microsoft.com/office/powerpoint/2010/main" val="3607540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Leer">
    <p:spTree>
      <p:nvGrpSpPr>
        <p:cNvPr id="1" name=""/>
        <p:cNvGrpSpPr/>
        <p:nvPr/>
      </p:nvGrpSpPr>
      <p:grpSpPr>
        <a:xfrm>
          <a:off x="0" y="0"/>
          <a:ext cx="0" cy="0"/>
          <a:chOff x="0" y="0"/>
          <a:chExt cx="0" cy="0"/>
        </a:xfrm>
      </p:grpSpPr>
      <p:pic>
        <p:nvPicPr>
          <p:cNvPr id="6" name="Bild 5" descr="Große Meereswelle (halbtransparent)" title="Meereswell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7"/>
            <a:ext cx="9143999" cy="6857887"/>
          </a:xfrm>
          <a:prstGeom prst="rect">
            <a:avLst/>
          </a:prstGeom>
        </p:spPr>
      </p:pic>
      <p:sp>
        <p:nvSpPr>
          <p:cNvPr id="3" name="Fußzeilenplatzhalter 2"/>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2" name="Datumsplatzhalter 1"/>
          <p:cNvSpPr>
            <a:spLocks noGrp="1"/>
          </p:cNvSpPr>
          <p:nvPr>
            <p:ph type="dt" sz="half" idx="10"/>
          </p:nvPr>
        </p:nvSpPr>
        <p:spPr/>
        <p:txBody>
          <a:bodyPr rtlCol="0"/>
          <a:lstStyle/>
          <a:p>
            <a:pPr rtl="0"/>
            <a:r>
              <a:rPr lang="de-DE" noProof="0"/>
              <a:t>06.11.2019</a:t>
            </a:r>
            <a:endParaRPr lang="de-DE" noProof="0" dirty="0"/>
          </a:p>
        </p:txBody>
      </p:sp>
      <p:sp>
        <p:nvSpPr>
          <p:cNvPr id="4" name="Foliennummernplatzhalter 3"/>
          <p:cNvSpPr>
            <a:spLocks noGrp="1"/>
          </p:cNvSpPr>
          <p:nvPr>
            <p:ph type="sldNum" sz="quarter" idx="12"/>
          </p:nvPr>
        </p:nvSpPr>
        <p:spPr/>
        <p:txBody>
          <a:bodyPr rtlCol="0"/>
          <a:lstStyle/>
          <a:p>
            <a:pPr rtl="0"/>
            <a:fld id="{2A013F82-EE5E-44EE-A61D-E31C6657F26F}" type="slidenum">
              <a:rPr lang="de-DE" noProof="0" smtClean="0"/>
              <a:t>‹Nr.›</a:t>
            </a:fld>
            <a:endParaRPr lang="de-DE" noProof="0" dirty="0"/>
          </a:p>
        </p:txBody>
      </p:sp>
      <p:pic>
        <p:nvPicPr>
          <p:cNvPr id="7" name="Bild 9" descr="Große Meereswelle">
            <a:extLst>
              <a:ext uri="{FF2B5EF4-FFF2-40B4-BE49-F238E27FC236}">
                <a16:creationId xmlns:a16="http://schemas.microsoft.com/office/drawing/2014/main" id="{A70E44CD-4DA4-4F70-8DC0-D4205F13C6CF}"/>
              </a:ext>
            </a:extLst>
          </p:cNvPr>
          <p:cNvPicPr>
            <a:picLocks noChangeAspect="1"/>
          </p:cNvPicPr>
          <p:nvPr userDrawn="1"/>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1" y="0"/>
            <a:ext cx="926310" cy="6857942"/>
          </a:xfrm>
          <a:prstGeom prst="rect">
            <a:avLst/>
          </a:prstGeom>
        </p:spPr>
      </p:pic>
      <p:sp>
        <p:nvSpPr>
          <p:cNvPr id="8" name="Rechteck 7">
            <a:extLst>
              <a:ext uri="{FF2B5EF4-FFF2-40B4-BE49-F238E27FC236}">
                <a16:creationId xmlns:a16="http://schemas.microsoft.com/office/drawing/2014/main" id="{9DA8A1D7-317F-41FC-BE22-30A1107D320A}"/>
              </a:ext>
            </a:extLst>
          </p:cNvPr>
          <p:cNvSpPr/>
          <p:nvPr userDrawn="1"/>
        </p:nvSpPr>
        <p:spPr>
          <a:xfrm>
            <a:off x="755576" y="0"/>
            <a:ext cx="166707" cy="6842234"/>
          </a:xfrm>
          <a:prstGeom prst="rect">
            <a:avLst/>
          </a:prstGeom>
          <a:solidFill>
            <a:srgbClr val="0079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pic>
        <p:nvPicPr>
          <p:cNvPr id="9" name="Grafik 8">
            <a:extLst>
              <a:ext uri="{FF2B5EF4-FFF2-40B4-BE49-F238E27FC236}">
                <a16:creationId xmlns:a16="http://schemas.microsoft.com/office/drawing/2014/main" id="{37B94353-EF1A-4A78-9570-C6EB73BCE3CF}"/>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backgroundRemoval t="3509" b="98246" l="2353" r="99412"/>
                    </a14:imgEffect>
                  </a14:imgLayer>
                </a14:imgProps>
              </a:ext>
              <a:ext uri="{28A0092B-C50C-407E-A947-70E740481C1C}">
                <a14:useLocalDpi xmlns:a14="http://schemas.microsoft.com/office/drawing/2010/main" val="0"/>
              </a:ext>
            </a:extLst>
          </a:blip>
          <a:stretch>
            <a:fillRect/>
          </a:stretch>
        </p:blipFill>
        <p:spPr>
          <a:xfrm>
            <a:off x="292985" y="6129541"/>
            <a:ext cx="1032881" cy="692638"/>
          </a:xfrm>
          <a:prstGeom prst="rect">
            <a:avLst/>
          </a:prstGeom>
        </p:spPr>
      </p:pic>
    </p:spTree>
    <p:extLst>
      <p:ext uri="{BB962C8B-B14F-4D97-AF65-F5344CB8AC3E}">
        <p14:creationId xmlns:p14="http://schemas.microsoft.com/office/powerpoint/2010/main" val="2951475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485096" y="588964"/>
            <a:ext cx="2743915" cy="2840037"/>
          </a:xfrm>
        </p:spPr>
        <p:txBody>
          <a:bodyPr rtlCol="0" anchor="b">
            <a:noAutofit/>
          </a:bodyPr>
          <a:lstStyle>
            <a:lvl1pPr algn="l">
              <a:lnSpc>
                <a:spcPct val="80000"/>
              </a:lnSpc>
              <a:defRPr sz="2401" b="0">
                <a:solidFill>
                  <a:schemeClr val="tx1"/>
                </a:solidFill>
              </a:defRPr>
            </a:lvl1pPr>
          </a:lstStyle>
          <a:p>
            <a:pPr rtl="0"/>
            <a:r>
              <a:rPr lang="de-DE" noProof="0"/>
              <a:t>Mastertitelformat bearbeiten</a:t>
            </a:r>
            <a:endParaRPr lang="de-DE" noProof="0" dirty="0"/>
          </a:p>
        </p:txBody>
      </p:sp>
      <p:sp>
        <p:nvSpPr>
          <p:cNvPr id="3" name="Inhaltsplatzhalter 2"/>
          <p:cNvSpPr>
            <a:spLocks noGrp="1"/>
          </p:cNvSpPr>
          <p:nvPr>
            <p:ph idx="1"/>
          </p:nvPr>
        </p:nvSpPr>
        <p:spPr>
          <a:xfrm>
            <a:off x="4572001" y="588964"/>
            <a:ext cx="4115872" cy="5580061"/>
          </a:xfrm>
        </p:spPr>
        <p:txBody>
          <a:bodyPr rtlCol="0">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rtl="0"/>
            <a:r>
              <a:rPr lang="de-DE" noProof="0"/>
              <a:t>Mastertextformat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endParaRPr lang="de-DE" noProof="0" dirty="0"/>
          </a:p>
        </p:txBody>
      </p:sp>
      <p:sp>
        <p:nvSpPr>
          <p:cNvPr id="4" name="Textplatzhalter 3"/>
          <p:cNvSpPr>
            <a:spLocks noGrp="1"/>
          </p:cNvSpPr>
          <p:nvPr>
            <p:ph type="body" sz="half" idx="2"/>
          </p:nvPr>
        </p:nvSpPr>
        <p:spPr>
          <a:xfrm>
            <a:off x="1485096" y="3581400"/>
            <a:ext cx="2743915" cy="2587625"/>
          </a:xfrm>
        </p:spPr>
        <p:txBody>
          <a:bodyPr rtlCol="0">
            <a:normAutofit/>
          </a:bodyPr>
          <a:lstStyle>
            <a:lvl1pPr marL="0" indent="0">
              <a:lnSpc>
                <a:spcPct val="110000"/>
              </a:lnSpc>
              <a:spcBef>
                <a:spcPts val="900"/>
              </a:spcBef>
              <a:buNone/>
              <a:defRPr sz="1350"/>
            </a:lvl1pPr>
            <a:lvl2pPr marL="342991" indent="0">
              <a:buNone/>
              <a:defRPr sz="900"/>
            </a:lvl2pPr>
            <a:lvl3pPr marL="685983" indent="0">
              <a:buNone/>
              <a:defRPr sz="750"/>
            </a:lvl3pPr>
            <a:lvl4pPr marL="1028974" indent="0">
              <a:buNone/>
              <a:defRPr sz="675"/>
            </a:lvl4pPr>
            <a:lvl5pPr marL="1371966" indent="0">
              <a:buNone/>
              <a:defRPr sz="675"/>
            </a:lvl5pPr>
            <a:lvl6pPr marL="1714957" indent="0">
              <a:buNone/>
              <a:defRPr sz="675"/>
            </a:lvl6pPr>
            <a:lvl7pPr marL="2057949" indent="0">
              <a:buNone/>
              <a:defRPr sz="675"/>
            </a:lvl7pPr>
            <a:lvl8pPr marL="2400940" indent="0">
              <a:buNone/>
              <a:defRPr sz="675"/>
            </a:lvl8pPr>
            <a:lvl9pPr marL="2743932" indent="0">
              <a:buNone/>
              <a:defRPr sz="675"/>
            </a:lvl9pPr>
          </a:lstStyle>
          <a:p>
            <a:pPr lvl="0" rtl="0"/>
            <a:r>
              <a:rPr lang="de-DE" noProof="0"/>
              <a:t>Mastertextformat bearbeiten</a:t>
            </a:r>
          </a:p>
        </p:txBody>
      </p:sp>
      <p:sp>
        <p:nvSpPr>
          <p:cNvPr id="6" name="Fußzeilenplatzhalter 5"/>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5" name="Datumsplatzhalter 4"/>
          <p:cNvSpPr>
            <a:spLocks noGrp="1"/>
          </p:cNvSpPr>
          <p:nvPr>
            <p:ph type="dt" sz="half" idx="10"/>
          </p:nvPr>
        </p:nvSpPr>
        <p:spPr/>
        <p:txBody>
          <a:bodyPr rtlCol="0"/>
          <a:lstStyle/>
          <a:p>
            <a:pPr rtl="0"/>
            <a:r>
              <a:rPr lang="de-DE" noProof="0"/>
              <a:t>06.11.2019</a:t>
            </a:r>
            <a:endParaRPr lang="de-DE" noProof="0" dirty="0"/>
          </a:p>
        </p:txBody>
      </p:sp>
      <p:sp>
        <p:nvSpPr>
          <p:cNvPr id="7" name="Foliennummernplatzhalter 6"/>
          <p:cNvSpPr>
            <a:spLocks noGrp="1"/>
          </p:cNvSpPr>
          <p:nvPr>
            <p:ph type="sldNum" sz="quarter" idx="12"/>
          </p:nvPr>
        </p:nvSpPr>
        <p:spPr/>
        <p:txBody>
          <a:bodyPr rtlCol="0"/>
          <a:lstStyle/>
          <a:p>
            <a:pPr rtl="0"/>
            <a:fld id="{2A013F82-EE5E-44EE-A61D-E31C6657F26F}" type="slidenum">
              <a:rPr lang="de-DE" noProof="0" smtClean="0"/>
              <a:t>‹Nr.›</a:t>
            </a:fld>
            <a:endParaRPr lang="de-DE" noProof="0" dirty="0"/>
          </a:p>
        </p:txBody>
      </p:sp>
    </p:spTree>
    <p:extLst>
      <p:ext uri="{BB962C8B-B14F-4D97-AF65-F5344CB8AC3E}">
        <p14:creationId xmlns:p14="http://schemas.microsoft.com/office/powerpoint/2010/main" val="254498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485096" y="588963"/>
            <a:ext cx="2743915" cy="2840038"/>
          </a:xfrm>
        </p:spPr>
        <p:txBody>
          <a:bodyPr rtlCol="0" anchor="b">
            <a:normAutofit/>
          </a:bodyPr>
          <a:lstStyle>
            <a:lvl1pPr algn="l">
              <a:lnSpc>
                <a:spcPct val="80000"/>
              </a:lnSpc>
              <a:defRPr lang="de-DE" sz="2701" b="1" kern="1200" noProof="0" dirty="0">
                <a:solidFill>
                  <a:schemeClr val="bg2"/>
                </a:solidFill>
                <a:latin typeface="+mj-lt"/>
                <a:ea typeface="+mj-ea"/>
                <a:cs typeface="+mj-cs"/>
              </a:defRPr>
            </a:lvl1pPr>
          </a:lstStyle>
          <a:p>
            <a:pPr rtl="0"/>
            <a:r>
              <a:rPr lang="de-DE" noProof="0" dirty="0"/>
              <a:t>Mastertitelformat bearbeiten</a:t>
            </a:r>
          </a:p>
        </p:txBody>
      </p:sp>
      <p:sp>
        <p:nvSpPr>
          <p:cNvPr id="8" name="Rechteck 7"/>
          <p:cNvSpPr/>
          <p:nvPr/>
        </p:nvSpPr>
        <p:spPr>
          <a:xfrm>
            <a:off x="4572036" y="588963"/>
            <a:ext cx="4115836" cy="5580062"/>
          </a:xfrm>
          <a:prstGeom prst="rect">
            <a:avLst/>
          </a:prstGeom>
          <a:solidFill>
            <a:srgbClr val="1B5D7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sp>
        <p:nvSpPr>
          <p:cNvPr id="3" name="Bildplatzhalter 2" descr="Leerer Platzhalter zum Hinzufügen eines Bilds. Klicken Sie auf den Platzhalter, und wählen Sie das hinzuzufügende Bild aus."/>
          <p:cNvSpPr>
            <a:spLocks noGrp="1"/>
          </p:cNvSpPr>
          <p:nvPr>
            <p:ph type="pic" idx="1"/>
          </p:nvPr>
        </p:nvSpPr>
        <p:spPr>
          <a:xfrm>
            <a:off x="4731853" y="805658"/>
            <a:ext cx="3796203" cy="5146672"/>
          </a:xfrm>
          <a:solidFill>
            <a:schemeClr val="bg2"/>
          </a:solidFill>
        </p:spPr>
        <p:txBody>
          <a:bodyPr rtlCol="0">
            <a:normAutofit/>
          </a:bodyPr>
          <a:lstStyle>
            <a:lvl1pPr marL="0" indent="0" algn="ctr">
              <a:buNone/>
              <a:defRPr sz="1800"/>
            </a:lvl1pPr>
            <a:lvl2pPr marL="342991" indent="0">
              <a:buNone/>
              <a:defRPr sz="2101"/>
            </a:lvl2pPr>
            <a:lvl3pPr marL="685983" indent="0">
              <a:buNone/>
              <a:defRPr sz="1800"/>
            </a:lvl3pPr>
            <a:lvl4pPr marL="1028974" indent="0">
              <a:buNone/>
              <a:defRPr sz="1500"/>
            </a:lvl4pPr>
            <a:lvl5pPr marL="1371966" indent="0">
              <a:buNone/>
              <a:defRPr sz="1500"/>
            </a:lvl5pPr>
            <a:lvl6pPr marL="1714957" indent="0">
              <a:buNone/>
              <a:defRPr sz="1500"/>
            </a:lvl6pPr>
            <a:lvl7pPr marL="2057949" indent="0">
              <a:buNone/>
              <a:defRPr sz="1500"/>
            </a:lvl7pPr>
            <a:lvl8pPr marL="2400940" indent="0">
              <a:buNone/>
              <a:defRPr sz="1500"/>
            </a:lvl8pPr>
            <a:lvl9pPr marL="2743932" indent="0">
              <a:buNone/>
              <a:defRPr sz="1500"/>
            </a:lvl9pPr>
          </a:lstStyle>
          <a:p>
            <a:pPr rtl="0"/>
            <a:r>
              <a:rPr lang="de-DE" noProof="0"/>
              <a:t>Bild durch Klicken auf Symbol hinzufügen</a:t>
            </a:r>
            <a:endParaRPr lang="de-DE" noProof="0" dirty="0"/>
          </a:p>
        </p:txBody>
      </p:sp>
      <p:sp>
        <p:nvSpPr>
          <p:cNvPr id="4" name="Textplatzhalter 3"/>
          <p:cNvSpPr>
            <a:spLocks noGrp="1"/>
          </p:cNvSpPr>
          <p:nvPr>
            <p:ph type="body" sz="half" idx="2"/>
          </p:nvPr>
        </p:nvSpPr>
        <p:spPr>
          <a:xfrm>
            <a:off x="1485096" y="3581400"/>
            <a:ext cx="2743915" cy="2587625"/>
          </a:xfrm>
        </p:spPr>
        <p:txBody>
          <a:bodyPr rtlCol="0">
            <a:normAutofit/>
          </a:bodyPr>
          <a:lstStyle>
            <a:lvl1pPr marL="285750" indent="-285750">
              <a:lnSpc>
                <a:spcPct val="110000"/>
              </a:lnSpc>
              <a:spcBef>
                <a:spcPts val="900"/>
              </a:spcBef>
              <a:buFont typeface="Wingdings 2" panose="05020102010507070707" pitchFamily="18" charset="2"/>
              <a:buChar char="ö"/>
              <a:defRPr sz="1350"/>
            </a:lvl1pPr>
            <a:lvl2pPr marL="342991" indent="0">
              <a:buNone/>
              <a:defRPr sz="900"/>
            </a:lvl2pPr>
            <a:lvl3pPr marL="685983" indent="0">
              <a:buNone/>
              <a:defRPr sz="750"/>
            </a:lvl3pPr>
            <a:lvl4pPr marL="1028974" indent="0">
              <a:buNone/>
              <a:defRPr sz="675"/>
            </a:lvl4pPr>
            <a:lvl5pPr marL="1371966" indent="0">
              <a:buNone/>
              <a:defRPr sz="675"/>
            </a:lvl5pPr>
            <a:lvl6pPr marL="1714957" indent="0">
              <a:buNone/>
              <a:defRPr sz="675"/>
            </a:lvl6pPr>
            <a:lvl7pPr marL="2057949" indent="0">
              <a:buNone/>
              <a:defRPr sz="675"/>
            </a:lvl7pPr>
            <a:lvl8pPr marL="2400940" indent="0">
              <a:buNone/>
              <a:defRPr sz="675"/>
            </a:lvl8pPr>
            <a:lvl9pPr marL="2743932" indent="0">
              <a:buNone/>
              <a:defRPr sz="675"/>
            </a:lvl9pPr>
          </a:lstStyle>
          <a:p>
            <a:pPr lvl="0" rtl="0"/>
            <a:r>
              <a:rPr lang="de-DE" noProof="0" dirty="0"/>
              <a:t>Mastertextformat bearbeiten</a:t>
            </a:r>
          </a:p>
        </p:txBody>
      </p:sp>
      <p:sp>
        <p:nvSpPr>
          <p:cNvPr id="6" name="Fußzeilenplatzhalter 5"/>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5" name="Datumsplatzhalter 4"/>
          <p:cNvSpPr>
            <a:spLocks noGrp="1"/>
          </p:cNvSpPr>
          <p:nvPr>
            <p:ph type="dt" sz="half" idx="10"/>
          </p:nvPr>
        </p:nvSpPr>
        <p:spPr/>
        <p:txBody>
          <a:bodyPr rtlCol="0"/>
          <a:lstStyle/>
          <a:p>
            <a:pPr rtl="0"/>
            <a:r>
              <a:rPr lang="de-DE" noProof="0"/>
              <a:t>06.11.2019</a:t>
            </a:r>
            <a:endParaRPr lang="de-DE" noProof="0" dirty="0"/>
          </a:p>
        </p:txBody>
      </p:sp>
      <p:sp>
        <p:nvSpPr>
          <p:cNvPr id="7" name="Foliennummernplatzhalter 6"/>
          <p:cNvSpPr>
            <a:spLocks noGrp="1"/>
          </p:cNvSpPr>
          <p:nvPr>
            <p:ph type="sldNum" sz="quarter" idx="12"/>
          </p:nvPr>
        </p:nvSpPr>
        <p:spPr/>
        <p:txBody>
          <a:bodyPr rtlCol="0"/>
          <a:lstStyle/>
          <a:p>
            <a:pPr rtl="0"/>
            <a:fld id="{2A013F82-EE5E-44EE-A61D-E31C6657F26F}" type="slidenum">
              <a:rPr lang="de-DE" noProof="0" smtClean="0"/>
              <a:pPr rtl="0"/>
              <a:t>‹Nr.›</a:t>
            </a:fld>
            <a:endParaRPr lang="de-DE" noProof="0" dirty="0"/>
          </a:p>
        </p:txBody>
      </p:sp>
    </p:spTree>
    <p:extLst>
      <p:ext uri="{BB962C8B-B14F-4D97-AF65-F5344CB8AC3E}">
        <p14:creationId xmlns:p14="http://schemas.microsoft.com/office/powerpoint/2010/main" val="2249172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1_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485096" y="588963"/>
            <a:ext cx="2743915" cy="2840038"/>
          </a:xfrm>
        </p:spPr>
        <p:txBody>
          <a:bodyPr rtlCol="0" anchor="b">
            <a:normAutofit/>
          </a:bodyPr>
          <a:lstStyle>
            <a:lvl1pPr algn="l">
              <a:lnSpc>
                <a:spcPct val="80000"/>
              </a:lnSpc>
              <a:defRPr lang="de-DE" sz="2701" b="1" kern="1200" noProof="0" dirty="0">
                <a:solidFill>
                  <a:schemeClr val="accent2"/>
                </a:solidFill>
                <a:latin typeface="+mj-lt"/>
                <a:ea typeface="+mj-ea"/>
                <a:cs typeface="+mj-cs"/>
              </a:defRPr>
            </a:lvl1pPr>
          </a:lstStyle>
          <a:p>
            <a:pPr rtl="0"/>
            <a:r>
              <a:rPr lang="de-DE" noProof="0" dirty="0"/>
              <a:t>Mastertitelformat bearbeiten</a:t>
            </a:r>
          </a:p>
        </p:txBody>
      </p:sp>
      <p:sp>
        <p:nvSpPr>
          <p:cNvPr id="8" name="Rechteck 7"/>
          <p:cNvSpPr/>
          <p:nvPr/>
        </p:nvSpPr>
        <p:spPr>
          <a:xfrm>
            <a:off x="4572036" y="588963"/>
            <a:ext cx="4115836" cy="5580062"/>
          </a:xfrm>
          <a:prstGeom prst="rect">
            <a:avLst/>
          </a:prstGeom>
          <a:solidFill>
            <a:schemeClr val="accent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sp>
        <p:nvSpPr>
          <p:cNvPr id="3" name="Bildplatzhalter 2" descr="Leerer Platzhalter zum Hinzufügen eines Bilds. Klicken Sie auf den Platzhalter, und wählen Sie das hinzuzufügende Bild aus."/>
          <p:cNvSpPr>
            <a:spLocks noGrp="1"/>
          </p:cNvSpPr>
          <p:nvPr>
            <p:ph type="pic" idx="1"/>
          </p:nvPr>
        </p:nvSpPr>
        <p:spPr>
          <a:xfrm>
            <a:off x="4731853" y="805658"/>
            <a:ext cx="3796203" cy="5146672"/>
          </a:xfrm>
          <a:solidFill>
            <a:srgbClr val="0079B9"/>
          </a:solidFill>
        </p:spPr>
        <p:txBody>
          <a:bodyPr rtlCol="0">
            <a:normAutofit/>
          </a:bodyPr>
          <a:lstStyle>
            <a:lvl1pPr marL="0" indent="0" algn="ctr">
              <a:buNone/>
              <a:defRPr sz="1800"/>
            </a:lvl1pPr>
            <a:lvl2pPr marL="342991" indent="0">
              <a:buNone/>
              <a:defRPr sz="2101"/>
            </a:lvl2pPr>
            <a:lvl3pPr marL="685983" indent="0">
              <a:buNone/>
              <a:defRPr sz="1800"/>
            </a:lvl3pPr>
            <a:lvl4pPr marL="1028974" indent="0">
              <a:buNone/>
              <a:defRPr sz="1500"/>
            </a:lvl4pPr>
            <a:lvl5pPr marL="1371966" indent="0">
              <a:buNone/>
              <a:defRPr sz="1500"/>
            </a:lvl5pPr>
            <a:lvl6pPr marL="1714957" indent="0">
              <a:buNone/>
              <a:defRPr sz="1500"/>
            </a:lvl6pPr>
            <a:lvl7pPr marL="2057949" indent="0">
              <a:buNone/>
              <a:defRPr sz="1500"/>
            </a:lvl7pPr>
            <a:lvl8pPr marL="2400940" indent="0">
              <a:buNone/>
              <a:defRPr sz="1500"/>
            </a:lvl8pPr>
            <a:lvl9pPr marL="2743932" indent="0">
              <a:buNone/>
              <a:defRPr sz="1500"/>
            </a:lvl9pPr>
          </a:lstStyle>
          <a:p>
            <a:pPr rtl="0"/>
            <a:r>
              <a:rPr lang="de-DE" noProof="0" dirty="0"/>
              <a:t>Bild durch Klicken auf Symbol hinzufügen</a:t>
            </a:r>
          </a:p>
        </p:txBody>
      </p:sp>
      <p:sp>
        <p:nvSpPr>
          <p:cNvPr id="4" name="Textplatzhalter 3"/>
          <p:cNvSpPr>
            <a:spLocks noGrp="1"/>
          </p:cNvSpPr>
          <p:nvPr>
            <p:ph type="body" sz="half" idx="2"/>
          </p:nvPr>
        </p:nvSpPr>
        <p:spPr>
          <a:xfrm>
            <a:off x="1485096" y="3581400"/>
            <a:ext cx="2743915" cy="2587625"/>
          </a:xfrm>
        </p:spPr>
        <p:txBody>
          <a:bodyPr rtlCol="0">
            <a:normAutofit/>
          </a:bodyPr>
          <a:lstStyle>
            <a:lvl1pPr marL="0" indent="0">
              <a:lnSpc>
                <a:spcPct val="110000"/>
              </a:lnSpc>
              <a:spcBef>
                <a:spcPts val="900"/>
              </a:spcBef>
              <a:buNone/>
              <a:defRPr sz="1350"/>
            </a:lvl1pPr>
            <a:lvl2pPr marL="342991" indent="0">
              <a:buNone/>
              <a:defRPr sz="900"/>
            </a:lvl2pPr>
            <a:lvl3pPr marL="685983" indent="0">
              <a:buNone/>
              <a:defRPr sz="750"/>
            </a:lvl3pPr>
            <a:lvl4pPr marL="1028974" indent="0">
              <a:buNone/>
              <a:defRPr sz="675"/>
            </a:lvl4pPr>
            <a:lvl5pPr marL="1371966" indent="0">
              <a:buNone/>
              <a:defRPr sz="675"/>
            </a:lvl5pPr>
            <a:lvl6pPr marL="1714957" indent="0">
              <a:buNone/>
              <a:defRPr sz="675"/>
            </a:lvl6pPr>
            <a:lvl7pPr marL="2057949" indent="0">
              <a:buNone/>
              <a:defRPr sz="675"/>
            </a:lvl7pPr>
            <a:lvl8pPr marL="2400940" indent="0">
              <a:buNone/>
              <a:defRPr sz="675"/>
            </a:lvl8pPr>
            <a:lvl9pPr marL="2743932" indent="0">
              <a:buNone/>
              <a:defRPr sz="675"/>
            </a:lvl9pPr>
          </a:lstStyle>
          <a:p>
            <a:pPr lvl="0" rtl="0"/>
            <a:r>
              <a:rPr lang="de-DE" noProof="0"/>
              <a:t>Mastertextformat bearbeiten</a:t>
            </a:r>
          </a:p>
        </p:txBody>
      </p:sp>
      <p:sp>
        <p:nvSpPr>
          <p:cNvPr id="6" name="Fußzeilenplatzhalter 5"/>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5" name="Datumsplatzhalter 4"/>
          <p:cNvSpPr>
            <a:spLocks noGrp="1"/>
          </p:cNvSpPr>
          <p:nvPr>
            <p:ph type="dt" sz="half" idx="10"/>
          </p:nvPr>
        </p:nvSpPr>
        <p:spPr/>
        <p:txBody>
          <a:bodyPr rtlCol="0"/>
          <a:lstStyle/>
          <a:p>
            <a:pPr rtl="0"/>
            <a:r>
              <a:rPr lang="de-DE" noProof="0"/>
              <a:t>06.11.2019</a:t>
            </a:r>
            <a:endParaRPr lang="de-DE" noProof="0" dirty="0"/>
          </a:p>
        </p:txBody>
      </p:sp>
      <p:sp>
        <p:nvSpPr>
          <p:cNvPr id="7" name="Foliennummernplatzhalter 6"/>
          <p:cNvSpPr>
            <a:spLocks noGrp="1"/>
          </p:cNvSpPr>
          <p:nvPr>
            <p:ph type="sldNum" sz="quarter" idx="12"/>
          </p:nvPr>
        </p:nvSpPr>
        <p:spPr/>
        <p:txBody>
          <a:bodyPr rtlCol="0"/>
          <a:lstStyle/>
          <a:p>
            <a:pPr rtl="0"/>
            <a:fld id="{2A013F82-EE5E-44EE-A61D-E31C6657F26F}" type="slidenum">
              <a:rPr lang="de-DE" noProof="0" smtClean="0"/>
              <a:pPr rtl="0"/>
              <a:t>‹Nr.›</a:t>
            </a:fld>
            <a:endParaRPr lang="de-DE" noProof="0" dirty="0"/>
          </a:p>
        </p:txBody>
      </p:sp>
      <p:pic>
        <p:nvPicPr>
          <p:cNvPr id="9" name="Bild 9" descr="Große Meereswelle">
            <a:extLst>
              <a:ext uri="{FF2B5EF4-FFF2-40B4-BE49-F238E27FC236}">
                <a16:creationId xmlns:a16="http://schemas.microsoft.com/office/drawing/2014/main" id="{B1560788-01FC-42DB-ABB3-F95E951139FC}"/>
              </a:ext>
            </a:extLst>
          </p:cNvPr>
          <p:cNvPicPr>
            <a:picLocks noChangeAspect="1"/>
          </p:cNvPicPr>
          <p:nvPr userDrawn="1"/>
        </p:nvPicPr>
        <p:blipFill rotWithShape="1">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1" y="0"/>
            <a:ext cx="926310" cy="6857942"/>
          </a:xfrm>
          <a:prstGeom prst="rect">
            <a:avLst/>
          </a:prstGeom>
        </p:spPr>
      </p:pic>
      <p:sp>
        <p:nvSpPr>
          <p:cNvPr id="10" name="Rechteck 9">
            <a:extLst>
              <a:ext uri="{FF2B5EF4-FFF2-40B4-BE49-F238E27FC236}">
                <a16:creationId xmlns:a16="http://schemas.microsoft.com/office/drawing/2014/main" id="{C6907D4F-EF5B-40D6-A719-D7A4A76E799E}"/>
              </a:ext>
            </a:extLst>
          </p:cNvPr>
          <p:cNvSpPr/>
          <p:nvPr userDrawn="1"/>
        </p:nvSpPr>
        <p:spPr>
          <a:xfrm>
            <a:off x="755576" y="0"/>
            <a:ext cx="166707" cy="6842234"/>
          </a:xfrm>
          <a:prstGeom prst="rect">
            <a:avLst/>
          </a:prstGeom>
          <a:solidFill>
            <a:srgbClr val="0079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pic>
        <p:nvPicPr>
          <p:cNvPr id="11" name="Grafik 10">
            <a:extLst>
              <a:ext uri="{FF2B5EF4-FFF2-40B4-BE49-F238E27FC236}">
                <a16:creationId xmlns:a16="http://schemas.microsoft.com/office/drawing/2014/main" id="{28285215-DBD3-4306-AC8B-692F3232C57C}"/>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3509" b="98246" l="2353" r="99412"/>
                    </a14:imgEffect>
                  </a14:imgLayer>
                </a14:imgProps>
              </a:ext>
              <a:ext uri="{28A0092B-C50C-407E-A947-70E740481C1C}">
                <a14:useLocalDpi xmlns:a14="http://schemas.microsoft.com/office/drawing/2010/main" val="0"/>
              </a:ext>
            </a:extLst>
          </a:blip>
          <a:stretch>
            <a:fillRect/>
          </a:stretch>
        </p:blipFill>
        <p:spPr>
          <a:xfrm>
            <a:off x="292985" y="6129541"/>
            <a:ext cx="1032881" cy="692638"/>
          </a:xfrm>
          <a:prstGeom prst="rect">
            <a:avLst/>
          </a:prstGeom>
        </p:spPr>
      </p:pic>
    </p:spTree>
    <p:extLst>
      <p:ext uri="{BB962C8B-B14F-4D97-AF65-F5344CB8AC3E}">
        <p14:creationId xmlns:p14="http://schemas.microsoft.com/office/powerpoint/2010/main" val="1312695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lvl1pPr>
              <a:defRPr b="1">
                <a:solidFill>
                  <a:schemeClr val="bg2"/>
                </a:solidFill>
              </a:defRPr>
            </a:lvl1pPr>
          </a:lstStyle>
          <a:p>
            <a:pPr rtl="0"/>
            <a:r>
              <a:rPr lang="de-DE" noProof="0" dirty="0"/>
              <a:t>Mastertitelformat bearbeiten</a:t>
            </a:r>
          </a:p>
        </p:txBody>
      </p:sp>
      <p:sp>
        <p:nvSpPr>
          <p:cNvPr id="3" name="Inhaltsplatzhalter 2"/>
          <p:cNvSpPr>
            <a:spLocks noGrp="1"/>
          </p:cNvSpPr>
          <p:nvPr>
            <p:ph idx="1"/>
          </p:nvPr>
        </p:nvSpPr>
        <p:spPr/>
        <p:txBody>
          <a:bodyPr rtlCol="0"/>
          <a:lstStyle>
            <a:lvl1pPr>
              <a:lnSpc>
                <a:spcPct val="114000"/>
              </a:lnSpc>
              <a:defRPr/>
            </a:lvl1pPr>
            <a:lvl5pPr>
              <a:defRPr/>
            </a:lvl5pPr>
            <a:lvl6pPr>
              <a:defRPr/>
            </a:lvl6pPr>
          </a:lstStyle>
          <a:p>
            <a:pPr lvl="0" rtl="0"/>
            <a:r>
              <a:rPr lang="de-DE" noProof="0" dirty="0"/>
              <a:t>Mastertextformat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4" name="Fußzeilenplatzhalter 4"/>
          <p:cNvSpPr>
            <a:spLocks noGrp="1"/>
          </p:cNvSpPr>
          <p:nvPr>
            <p:ph type="ftr" sz="quarter" idx="11"/>
          </p:nvPr>
        </p:nvSpPr>
        <p:spPr>
          <a:xfrm>
            <a:off x="1485095" y="6400800"/>
            <a:ext cx="4467289" cy="276228"/>
          </a:xfrm>
        </p:spPr>
        <p:txBody>
          <a:bodyPr rtlCol="0"/>
          <a:lstStyle/>
          <a:p>
            <a:pPr rtl="0"/>
            <a:r>
              <a:rPr lang="de-DE" noProof="0"/>
              <a:t>Dipl.-Ing. Monika Zeevaert-Senger - fit4digitaloffice.de</a:t>
            </a:r>
            <a:endParaRPr lang="de-DE" noProof="0" dirty="0"/>
          </a:p>
        </p:txBody>
      </p:sp>
      <p:sp>
        <p:nvSpPr>
          <p:cNvPr id="5" name="Datumsplatzhalter 3"/>
          <p:cNvSpPr>
            <a:spLocks noGrp="1"/>
          </p:cNvSpPr>
          <p:nvPr>
            <p:ph type="dt" sz="half" idx="10"/>
          </p:nvPr>
        </p:nvSpPr>
        <p:spPr>
          <a:xfrm>
            <a:off x="6172616" y="6400800"/>
            <a:ext cx="1161797" cy="276228"/>
          </a:xfrm>
        </p:spPr>
        <p:txBody>
          <a:bodyPr rtlCol="0"/>
          <a:lstStyle/>
          <a:p>
            <a:pPr rtl="0"/>
            <a:r>
              <a:rPr lang="de-DE" noProof="0"/>
              <a:t>06.11.2019</a:t>
            </a:r>
            <a:endParaRPr lang="de-DE" noProof="0" dirty="0"/>
          </a:p>
        </p:txBody>
      </p:sp>
      <p:sp>
        <p:nvSpPr>
          <p:cNvPr id="6" name="Foliennummernplatzhalter 5"/>
          <p:cNvSpPr>
            <a:spLocks noGrp="1"/>
          </p:cNvSpPr>
          <p:nvPr>
            <p:ph type="sldNum" sz="quarter" idx="12"/>
          </p:nvPr>
        </p:nvSpPr>
        <p:spPr>
          <a:xfrm>
            <a:off x="7544573" y="6400800"/>
            <a:ext cx="800310" cy="276228"/>
          </a:xfrm>
        </p:spPr>
        <p:txBody>
          <a:bodyPr rtlCol="0"/>
          <a:lstStyle/>
          <a:p>
            <a:pPr rtl="0"/>
            <a:fld id="{2A013F82-EE5E-44EE-A61D-E31C6657F26F}" type="slidenum">
              <a:rPr lang="de-DE" noProof="0" smtClean="0"/>
              <a:t>‹Nr.›</a:t>
            </a:fld>
            <a:endParaRPr lang="de-DE" noProof="0" dirty="0"/>
          </a:p>
        </p:txBody>
      </p:sp>
    </p:spTree>
    <p:extLst>
      <p:ext uri="{BB962C8B-B14F-4D97-AF65-F5344CB8AC3E}">
        <p14:creationId xmlns:p14="http://schemas.microsoft.com/office/powerpoint/2010/main" val="2738254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lvl1pPr>
              <a:defRPr b="1">
                <a:solidFill>
                  <a:schemeClr val="accent2"/>
                </a:solidFill>
              </a:defRPr>
            </a:lvl1pPr>
          </a:lstStyle>
          <a:p>
            <a:pPr rtl="0"/>
            <a:r>
              <a:rPr lang="de-DE" noProof="0" dirty="0"/>
              <a:t>Mastertitelformat bearbeiten</a:t>
            </a:r>
          </a:p>
        </p:txBody>
      </p:sp>
      <p:sp>
        <p:nvSpPr>
          <p:cNvPr id="3" name="Inhaltsplatzhalter 2"/>
          <p:cNvSpPr>
            <a:spLocks noGrp="1"/>
          </p:cNvSpPr>
          <p:nvPr>
            <p:ph idx="1"/>
          </p:nvPr>
        </p:nvSpPr>
        <p:spPr/>
        <p:txBody>
          <a:bodyPr rtlCol="0"/>
          <a:lstStyle>
            <a:lvl1pPr>
              <a:lnSpc>
                <a:spcPct val="114000"/>
              </a:lnSpc>
              <a:defRPr/>
            </a:lvl1pPr>
            <a:lvl2pPr marL="514487" indent="-171496">
              <a:lnSpc>
                <a:spcPct val="100000"/>
              </a:lnSpc>
              <a:buFont typeface="Wingdings 2" panose="05020102010507070707" pitchFamily="18" charset="2"/>
              <a:buChar char=""/>
              <a:defRPr/>
            </a:lvl2pPr>
            <a:lvl3pPr>
              <a:lnSpc>
                <a:spcPct val="100000"/>
              </a:lnSpc>
              <a:defRPr/>
            </a:lvl3pPr>
            <a:lvl4pPr>
              <a:lnSpc>
                <a:spcPct val="100000"/>
              </a:lnSpc>
              <a:defRPr/>
            </a:lvl4pPr>
            <a:lvl5pPr>
              <a:lnSpc>
                <a:spcPct val="100000"/>
              </a:lnSpc>
              <a:defRPr/>
            </a:lvl5pPr>
            <a:lvl6pPr>
              <a:defRPr/>
            </a:lvl6pPr>
          </a:lstStyle>
          <a:p>
            <a:pPr lvl="0" rtl="0"/>
            <a:r>
              <a:rPr lang="de-DE" noProof="0" dirty="0"/>
              <a:t>Mastertextformat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4" name="Fußzeilenplatzhalter 4"/>
          <p:cNvSpPr>
            <a:spLocks noGrp="1"/>
          </p:cNvSpPr>
          <p:nvPr>
            <p:ph type="ftr" sz="quarter" idx="11"/>
          </p:nvPr>
        </p:nvSpPr>
        <p:spPr>
          <a:xfrm>
            <a:off x="1485095" y="6400800"/>
            <a:ext cx="4467289" cy="276228"/>
          </a:xfrm>
        </p:spPr>
        <p:txBody>
          <a:bodyPr rtlCol="0"/>
          <a:lstStyle/>
          <a:p>
            <a:pPr rtl="0"/>
            <a:r>
              <a:rPr lang="de-DE" noProof="0"/>
              <a:t>Dipl.-Ing. Monika Zeevaert-Senger - fit4digitaloffice.de</a:t>
            </a:r>
            <a:endParaRPr lang="de-DE" noProof="0" dirty="0"/>
          </a:p>
        </p:txBody>
      </p:sp>
      <p:sp>
        <p:nvSpPr>
          <p:cNvPr id="5" name="Datumsplatzhalter 3"/>
          <p:cNvSpPr>
            <a:spLocks noGrp="1"/>
          </p:cNvSpPr>
          <p:nvPr>
            <p:ph type="dt" sz="half" idx="10"/>
          </p:nvPr>
        </p:nvSpPr>
        <p:spPr>
          <a:xfrm>
            <a:off x="6172616" y="6400800"/>
            <a:ext cx="1161797" cy="276228"/>
          </a:xfrm>
        </p:spPr>
        <p:txBody>
          <a:bodyPr rtlCol="0"/>
          <a:lstStyle/>
          <a:p>
            <a:pPr rtl="0"/>
            <a:r>
              <a:rPr lang="de-DE" noProof="0"/>
              <a:t>06.11.2019</a:t>
            </a:r>
            <a:endParaRPr lang="de-DE" noProof="0" dirty="0"/>
          </a:p>
        </p:txBody>
      </p:sp>
      <p:sp>
        <p:nvSpPr>
          <p:cNvPr id="6" name="Foliennummernplatzhalter 5"/>
          <p:cNvSpPr>
            <a:spLocks noGrp="1"/>
          </p:cNvSpPr>
          <p:nvPr>
            <p:ph type="sldNum" sz="quarter" idx="12"/>
          </p:nvPr>
        </p:nvSpPr>
        <p:spPr>
          <a:xfrm>
            <a:off x="7544573" y="6400800"/>
            <a:ext cx="800310" cy="276228"/>
          </a:xfrm>
        </p:spPr>
        <p:txBody>
          <a:bodyPr rtlCol="0"/>
          <a:lstStyle/>
          <a:p>
            <a:pPr rtl="0"/>
            <a:fld id="{2A013F82-EE5E-44EE-A61D-E31C6657F26F}" type="slidenum">
              <a:rPr lang="de-DE" noProof="0" smtClean="0"/>
              <a:t>‹Nr.›</a:t>
            </a:fld>
            <a:endParaRPr lang="de-DE" noProof="0" dirty="0"/>
          </a:p>
        </p:txBody>
      </p:sp>
      <p:pic>
        <p:nvPicPr>
          <p:cNvPr id="8" name="Bild 9" descr="Große Meereswelle">
            <a:extLst>
              <a:ext uri="{FF2B5EF4-FFF2-40B4-BE49-F238E27FC236}">
                <a16:creationId xmlns:a16="http://schemas.microsoft.com/office/drawing/2014/main" id="{02CB279F-A5E1-4AB1-9B21-28D6828ED8C5}"/>
              </a:ext>
            </a:extLst>
          </p:cNvPr>
          <p:cNvPicPr>
            <a:picLocks noChangeAspect="1"/>
          </p:cNvPicPr>
          <p:nvPr userDrawn="1"/>
        </p:nvPicPr>
        <p:blipFill rotWithShape="1">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1" y="0"/>
            <a:ext cx="926310" cy="6857942"/>
          </a:xfrm>
          <a:prstGeom prst="rect">
            <a:avLst/>
          </a:prstGeom>
        </p:spPr>
      </p:pic>
      <p:sp>
        <p:nvSpPr>
          <p:cNvPr id="7" name="Rechteck 6">
            <a:extLst>
              <a:ext uri="{FF2B5EF4-FFF2-40B4-BE49-F238E27FC236}">
                <a16:creationId xmlns:a16="http://schemas.microsoft.com/office/drawing/2014/main" id="{196BC7F9-1843-4A33-A233-E6852198E5A4}"/>
              </a:ext>
            </a:extLst>
          </p:cNvPr>
          <p:cNvSpPr/>
          <p:nvPr userDrawn="1"/>
        </p:nvSpPr>
        <p:spPr>
          <a:xfrm>
            <a:off x="755576" y="0"/>
            <a:ext cx="166707" cy="6842234"/>
          </a:xfrm>
          <a:prstGeom prst="rect">
            <a:avLst/>
          </a:prstGeom>
          <a:solidFill>
            <a:srgbClr val="0079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pic>
        <p:nvPicPr>
          <p:cNvPr id="9" name="Grafik 8">
            <a:extLst>
              <a:ext uri="{FF2B5EF4-FFF2-40B4-BE49-F238E27FC236}">
                <a16:creationId xmlns:a16="http://schemas.microsoft.com/office/drawing/2014/main" id="{0D09D1BD-C41F-4061-92E6-546B47DC1BB5}"/>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3509" b="98246" l="2353" r="99412"/>
                    </a14:imgEffect>
                  </a14:imgLayer>
                </a14:imgProps>
              </a:ext>
              <a:ext uri="{28A0092B-C50C-407E-A947-70E740481C1C}">
                <a14:useLocalDpi xmlns:a14="http://schemas.microsoft.com/office/drawing/2010/main" val="0"/>
              </a:ext>
            </a:extLst>
          </a:blip>
          <a:stretch>
            <a:fillRect/>
          </a:stretch>
        </p:blipFill>
        <p:spPr>
          <a:xfrm>
            <a:off x="292985" y="6129541"/>
            <a:ext cx="1032881" cy="692638"/>
          </a:xfrm>
          <a:prstGeom prst="rect">
            <a:avLst/>
          </a:prstGeom>
        </p:spPr>
      </p:pic>
    </p:spTree>
    <p:extLst>
      <p:ext uri="{BB962C8B-B14F-4D97-AF65-F5344CB8AC3E}">
        <p14:creationId xmlns:p14="http://schemas.microsoft.com/office/powerpoint/2010/main" val="1989216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828085" y="1616075"/>
            <a:ext cx="5487828" cy="2727325"/>
          </a:xfrm>
        </p:spPr>
        <p:txBody>
          <a:bodyPr rtlCol="0" anchor="b">
            <a:normAutofit/>
          </a:bodyPr>
          <a:lstStyle>
            <a:lvl1pPr algn="l">
              <a:lnSpc>
                <a:spcPct val="100000"/>
              </a:lnSpc>
              <a:defRPr sz="3601" b="1" cap="none" baseline="0">
                <a:solidFill>
                  <a:schemeClr val="bg2"/>
                </a:solidFill>
              </a:defRPr>
            </a:lvl1pPr>
          </a:lstStyle>
          <a:p>
            <a:pPr rtl="0"/>
            <a:r>
              <a:rPr lang="de-DE" noProof="0" dirty="0"/>
              <a:t>Mastertitelformat bearbeiten</a:t>
            </a:r>
          </a:p>
        </p:txBody>
      </p:sp>
      <p:sp>
        <p:nvSpPr>
          <p:cNvPr id="3" name="Textplatzhalter 2"/>
          <p:cNvSpPr>
            <a:spLocks noGrp="1"/>
          </p:cNvSpPr>
          <p:nvPr>
            <p:ph type="body" idx="1"/>
          </p:nvPr>
        </p:nvSpPr>
        <p:spPr>
          <a:xfrm>
            <a:off x="1828086" y="4495801"/>
            <a:ext cx="5487828" cy="1673225"/>
          </a:xfrm>
        </p:spPr>
        <p:txBody>
          <a:bodyPr rtlCol="0" anchor="t">
            <a:normAutofit/>
          </a:bodyPr>
          <a:lstStyle>
            <a:lvl1pPr marL="0" indent="0">
              <a:spcBef>
                <a:spcPts val="0"/>
              </a:spcBef>
              <a:buNone/>
              <a:defRPr sz="1800" cap="none" baseline="0">
                <a:solidFill>
                  <a:schemeClr val="tx2"/>
                </a:solidFill>
              </a:defRPr>
            </a:lvl1pPr>
            <a:lvl2pPr marL="342991" indent="0">
              <a:buNone/>
              <a:defRPr sz="1350">
                <a:solidFill>
                  <a:schemeClr val="tx1">
                    <a:tint val="75000"/>
                  </a:schemeClr>
                </a:solidFill>
              </a:defRPr>
            </a:lvl2pPr>
            <a:lvl3pPr marL="685983" indent="0">
              <a:buNone/>
              <a:defRPr sz="1200">
                <a:solidFill>
                  <a:schemeClr val="tx1">
                    <a:tint val="75000"/>
                  </a:schemeClr>
                </a:solidFill>
              </a:defRPr>
            </a:lvl3pPr>
            <a:lvl4pPr marL="1028974" indent="0">
              <a:buNone/>
              <a:defRPr sz="1050">
                <a:solidFill>
                  <a:schemeClr val="tx1">
                    <a:tint val="75000"/>
                  </a:schemeClr>
                </a:solidFill>
              </a:defRPr>
            </a:lvl4pPr>
            <a:lvl5pPr marL="1371966" indent="0">
              <a:buNone/>
              <a:defRPr sz="1050">
                <a:solidFill>
                  <a:schemeClr val="tx1">
                    <a:tint val="75000"/>
                  </a:schemeClr>
                </a:solidFill>
              </a:defRPr>
            </a:lvl5pPr>
            <a:lvl6pPr marL="1714957" indent="0">
              <a:buNone/>
              <a:defRPr sz="1050">
                <a:solidFill>
                  <a:schemeClr val="tx1">
                    <a:tint val="75000"/>
                  </a:schemeClr>
                </a:solidFill>
              </a:defRPr>
            </a:lvl6pPr>
            <a:lvl7pPr marL="2057949" indent="0">
              <a:buNone/>
              <a:defRPr sz="1050">
                <a:solidFill>
                  <a:schemeClr val="tx1">
                    <a:tint val="75000"/>
                  </a:schemeClr>
                </a:solidFill>
              </a:defRPr>
            </a:lvl7pPr>
            <a:lvl8pPr marL="2400940" indent="0">
              <a:buNone/>
              <a:defRPr sz="1050">
                <a:solidFill>
                  <a:schemeClr val="tx1">
                    <a:tint val="75000"/>
                  </a:schemeClr>
                </a:solidFill>
              </a:defRPr>
            </a:lvl8pPr>
            <a:lvl9pPr marL="2743932" indent="0">
              <a:buNone/>
              <a:defRPr sz="1050">
                <a:solidFill>
                  <a:schemeClr val="tx1">
                    <a:tint val="75000"/>
                  </a:schemeClr>
                </a:solidFill>
              </a:defRPr>
            </a:lvl9pPr>
          </a:lstStyle>
          <a:p>
            <a:pPr lvl="0" rtl="0"/>
            <a:r>
              <a:rPr lang="de-DE" noProof="0" dirty="0"/>
              <a:t>Mastertextformat bearbeiten</a:t>
            </a:r>
          </a:p>
        </p:txBody>
      </p:sp>
      <p:sp>
        <p:nvSpPr>
          <p:cNvPr id="5" name="Fußzeilenplatzhalter 4"/>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4" name="Datumsplatzhalter 3"/>
          <p:cNvSpPr>
            <a:spLocks noGrp="1"/>
          </p:cNvSpPr>
          <p:nvPr>
            <p:ph type="dt" sz="half" idx="10"/>
          </p:nvPr>
        </p:nvSpPr>
        <p:spPr/>
        <p:txBody>
          <a:bodyPr rtlCol="0"/>
          <a:lstStyle/>
          <a:p>
            <a:pPr rtl="0"/>
            <a:r>
              <a:rPr lang="de-DE" noProof="0"/>
              <a:t>06.11.2019</a:t>
            </a:r>
            <a:endParaRPr lang="de-DE" noProof="0" dirty="0"/>
          </a:p>
        </p:txBody>
      </p:sp>
      <p:sp>
        <p:nvSpPr>
          <p:cNvPr id="6" name="Foliennummernplatzhalter 5"/>
          <p:cNvSpPr>
            <a:spLocks noGrp="1"/>
          </p:cNvSpPr>
          <p:nvPr>
            <p:ph type="sldNum" sz="quarter" idx="12"/>
          </p:nvPr>
        </p:nvSpPr>
        <p:spPr/>
        <p:txBody>
          <a:bodyPr rtlCol="0"/>
          <a:lstStyle/>
          <a:p>
            <a:pPr rtl="0"/>
            <a:fld id="{2A013F82-EE5E-44EE-A61D-E31C6657F26F}" type="slidenum">
              <a:rPr lang="de-DE" noProof="0" smtClean="0"/>
              <a:t>‹Nr.›</a:t>
            </a:fld>
            <a:endParaRPr lang="de-DE" noProof="0" dirty="0"/>
          </a:p>
        </p:txBody>
      </p:sp>
    </p:spTree>
    <p:extLst>
      <p:ext uri="{BB962C8B-B14F-4D97-AF65-F5344CB8AC3E}">
        <p14:creationId xmlns:p14="http://schemas.microsoft.com/office/powerpoint/2010/main" val="1761813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828085" y="1616075"/>
            <a:ext cx="5487828" cy="2727325"/>
          </a:xfrm>
        </p:spPr>
        <p:txBody>
          <a:bodyPr rtlCol="0" anchor="b">
            <a:normAutofit/>
          </a:bodyPr>
          <a:lstStyle>
            <a:lvl1pPr algn="l">
              <a:lnSpc>
                <a:spcPct val="100000"/>
              </a:lnSpc>
              <a:defRPr lang="de-DE" sz="3600" b="1" kern="1200" noProof="0" dirty="0">
                <a:solidFill>
                  <a:schemeClr val="accent2"/>
                </a:solidFill>
                <a:latin typeface="+mj-lt"/>
                <a:ea typeface="+mj-ea"/>
                <a:cs typeface="+mj-cs"/>
              </a:defRPr>
            </a:lvl1pPr>
          </a:lstStyle>
          <a:p>
            <a:pPr rtl="0"/>
            <a:r>
              <a:rPr lang="de-DE" noProof="0" dirty="0"/>
              <a:t>Mastertitelformat bearbeiten</a:t>
            </a:r>
          </a:p>
        </p:txBody>
      </p:sp>
      <p:sp>
        <p:nvSpPr>
          <p:cNvPr id="3" name="Textplatzhalter 2"/>
          <p:cNvSpPr>
            <a:spLocks noGrp="1"/>
          </p:cNvSpPr>
          <p:nvPr>
            <p:ph type="body" idx="1"/>
          </p:nvPr>
        </p:nvSpPr>
        <p:spPr>
          <a:xfrm>
            <a:off x="1828086" y="4495801"/>
            <a:ext cx="5487828" cy="1673225"/>
          </a:xfrm>
        </p:spPr>
        <p:txBody>
          <a:bodyPr rtlCol="0" anchor="t">
            <a:normAutofit/>
          </a:bodyPr>
          <a:lstStyle>
            <a:lvl1pPr marL="0" indent="0">
              <a:spcBef>
                <a:spcPts val="0"/>
              </a:spcBef>
              <a:buNone/>
              <a:defRPr sz="1800" cap="none" baseline="0">
                <a:solidFill>
                  <a:schemeClr val="tx2"/>
                </a:solidFill>
              </a:defRPr>
            </a:lvl1pPr>
            <a:lvl2pPr marL="342991" indent="0">
              <a:buNone/>
              <a:defRPr sz="1350">
                <a:solidFill>
                  <a:schemeClr val="tx1">
                    <a:tint val="75000"/>
                  </a:schemeClr>
                </a:solidFill>
              </a:defRPr>
            </a:lvl2pPr>
            <a:lvl3pPr marL="685983" indent="0">
              <a:buNone/>
              <a:defRPr sz="1200">
                <a:solidFill>
                  <a:schemeClr val="tx1">
                    <a:tint val="75000"/>
                  </a:schemeClr>
                </a:solidFill>
              </a:defRPr>
            </a:lvl3pPr>
            <a:lvl4pPr marL="1028974" indent="0">
              <a:buNone/>
              <a:defRPr sz="1050">
                <a:solidFill>
                  <a:schemeClr val="tx1">
                    <a:tint val="75000"/>
                  </a:schemeClr>
                </a:solidFill>
              </a:defRPr>
            </a:lvl4pPr>
            <a:lvl5pPr marL="1371966" indent="0">
              <a:buNone/>
              <a:defRPr sz="1050">
                <a:solidFill>
                  <a:schemeClr val="tx1">
                    <a:tint val="75000"/>
                  </a:schemeClr>
                </a:solidFill>
              </a:defRPr>
            </a:lvl5pPr>
            <a:lvl6pPr marL="1714957" indent="0">
              <a:buNone/>
              <a:defRPr sz="1050">
                <a:solidFill>
                  <a:schemeClr val="tx1">
                    <a:tint val="75000"/>
                  </a:schemeClr>
                </a:solidFill>
              </a:defRPr>
            </a:lvl6pPr>
            <a:lvl7pPr marL="2057949" indent="0">
              <a:buNone/>
              <a:defRPr sz="1050">
                <a:solidFill>
                  <a:schemeClr val="tx1">
                    <a:tint val="75000"/>
                  </a:schemeClr>
                </a:solidFill>
              </a:defRPr>
            </a:lvl7pPr>
            <a:lvl8pPr marL="2400940" indent="0">
              <a:buNone/>
              <a:defRPr sz="1050">
                <a:solidFill>
                  <a:schemeClr val="tx1">
                    <a:tint val="75000"/>
                  </a:schemeClr>
                </a:solidFill>
              </a:defRPr>
            </a:lvl8pPr>
            <a:lvl9pPr marL="2743932" indent="0">
              <a:buNone/>
              <a:defRPr sz="1050">
                <a:solidFill>
                  <a:schemeClr val="tx1">
                    <a:tint val="75000"/>
                  </a:schemeClr>
                </a:solidFill>
              </a:defRPr>
            </a:lvl9pPr>
          </a:lstStyle>
          <a:p>
            <a:pPr lvl="0" rtl="0"/>
            <a:r>
              <a:rPr lang="de-DE" noProof="0" dirty="0"/>
              <a:t>Mastertextformat bearbeiten</a:t>
            </a:r>
          </a:p>
        </p:txBody>
      </p:sp>
      <p:sp>
        <p:nvSpPr>
          <p:cNvPr id="5" name="Fußzeilenplatzhalter 4"/>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4" name="Datumsplatzhalter 3"/>
          <p:cNvSpPr>
            <a:spLocks noGrp="1"/>
          </p:cNvSpPr>
          <p:nvPr>
            <p:ph type="dt" sz="half" idx="10"/>
          </p:nvPr>
        </p:nvSpPr>
        <p:spPr/>
        <p:txBody>
          <a:bodyPr rtlCol="0"/>
          <a:lstStyle/>
          <a:p>
            <a:pPr rtl="0"/>
            <a:r>
              <a:rPr lang="de-DE" noProof="0"/>
              <a:t>06.11.2019</a:t>
            </a:r>
            <a:endParaRPr lang="de-DE" noProof="0" dirty="0"/>
          </a:p>
        </p:txBody>
      </p:sp>
      <p:sp>
        <p:nvSpPr>
          <p:cNvPr id="6" name="Foliennummernplatzhalter 5"/>
          <p:cNvSpPr>
            <a:spLocks noGrp="1"/>
          </p:cNvSpPr>
          <p:nvPr>
            <p:ph type="sldNum" sz="quarter" idx="12"/>
          </p:nvPr>
        </p:nvSpPr>
        <p:spPr/>
        <p:txBody>
          <a:bodyPr rtlCol="0"/>
          <a:lstStyle/>
          <a:p>
            <a:pPr rtl="0"/>
            <a:fld id="{2A013F82-EE5E-44EE-A61D-E31C6657F26F}" type="slidenum">
              <a:rPr lang="de-DE" noProof="0" smtClean="0"/>
              <a:t>‹Nr.›</a:t>
            </a:fld>
            <a:endParaRPr lang="de-DE" noProof="0" dirty="0"/>
          </a:p>
        </p:txBody>
      </p:sp>
      <p:pic>
        <p:nvPicPr>
          <p:cNvPr id="7" name="Bild 9" descr="Große Meereswelle">
            <a:extLst>
              <a:ext uri="{FF2B5EF4-FFF2-40B4-BE49-F238E27FC236}">
                <a16:creationId xmlns:a16="http://schemas.microsoft.com/office/drawing/2014/main" id="{C0F9A090-BE78-4007-97EA-B506D1ECA72E}"/>
              </a:ext>
            </a:extLst>
          </p:cNvPr>
          <p:cNvPicPr>
            <a:picLocks noChangeAspect="1"/>
          </p:cNvPicPr>
          <p:nvPr userDrawn="1"/>
        </p:nvPicPr>
        <p:blipFill rotWithShape="1">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1" y="0"/>
            <a:ext cx="926310" cy="6857942"/>
          </a:xfrm>
          <a:prstGeom prst="rect">
            <a:avLst/>
          </a:prstGeom>
        </p:spPr>
      </p:pic>
      <p:sp>
        <p:nvSpPr>
          <p:cNvPr id="8" name="Rechteck 7">
            <a:extLst>
              <a:ext uri="{FF2B5EF4-FFF2-40B4-BE49-F238E27FC236}">
                <a16:creationId xmlns:a16="http://schemas.microsoft.com/office/drawing/2014/main" id="{C70E53FE-84A6-4C43-AAFA-5D3397435808}"/>
              </a:ext>
            </a:extLst>
          </p:cNvPr>
          <p:cNvSpPr/>
          <p:nvPr userDrawn="1"/>
        </p:nvSpPr>
        <p:spPr>
          <a:xfrm>
            <a:off x="755576" y="0"/>
            <a:ext cx="166707" cy="6842234"/>
          </a:xfrm>
          <a:prstGeom prst="rect">
            <a:avLst/>
          </a:prstGeom>
          <a:solidFill>
            <a:srgbClr val="0079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pic>
        <p:nvPicPr>
          <p:cNvPr id="9" name="Grafik 8">
            <a:extLst>
              <a:ext uri="{FF2B5EF4-FFF2-40B4-BE49-F238E27FC236}">
                <a16:creationId xmlns:a16="http://schemas.microsoft.com/office/drawing/2014/main" id="{2B5B1223-7A13-430B-BED3-68096A3FC26B}"/>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3509" b="98246" l="2353" r="99412"/>
                    </a14:imgEffect>
                  </a14:imgLayer>
                </a14:imgProps>
              </a:ext>
              <a:ext uri="{28A0092B-C50C-407E-A947-70E740481C1C}">
                <a14:useLocalDpi xmlns:a14="http://schemas.microsoft.com/office/drawing/2010/main" val="0"/>
              </a:ext>
            </a:extLst>
          </a:blip>
          <a:stretch>
            <a:fillRect/>
          </a:stretch>
        </p:blipFill>
        <p:spPr>
          <a:xfrm>
            <a:off x="292985" y="6129541"/>
            <a:ext cx="1032881" cy="692638"/>
          </a:xfrm>
          <a:prstGeom prst="rect">
            <a:avLst/>
          </a:prstGeom>
        </p:spPr>
      </p:pic>
    </p:spTree>
    <p:extLst>
      <p:ext uri="{BB962C8B-B14F-4D97-AF65-F5344CB8AC3E}">
        <p14:creationId xmlns:p14="http://schemas.microsoft.com/office/powerpoint/2010/main" val="1137756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lvl1pPr>
              <a:defRPr b="1">
                <a:solidFill>
                  <a:schemeClr val="bg2"/>
                </a:solidFill>
              </a:defRPr>
            </a:lvl1pPr>
          </a:lstStyle>
          <a:p>
            <a:pPr rtl="0"/>
            <a:r>
              <a:rPr lang="de-DE" noProof="0" dirty="0"/>
              <a:t>Mastertitelformat bearbeiten</a:t>
            </a:r>
          </a:p>
        </p:txBody>
      </p:sp>
      <p:sp>
        <p:nvSpPr>
          <p:cNvPr id="3" name="Inhaltsplatzhalter 2"/>
          <p:cNvSpPr>
            <a:spLocks noGrp="1"/>
          </p:cNvSpPr>
          <p:nvPr>
            <p:ph sz="half" idx="1"/>
          </p:nvPr>
        </p:nvSpPr>
        <p:spPr>
          <a:xfrm>
            <a:off x="1485097" y="1828800"/>
            <a:ext cx="3315563" cy="4419600"/>
          </a:xfrm>
        </p:spPr>
        <p:txBody>
          <a:bodyPr rtlCol="0">
            <a:normAutofit/>
          </a:bodyPr>
          <a:lstStyle>
            <a:lvl1pPr>
              <a:lnSpc>
                <a:spcPct val="113000"/>
              </a:lnSpc>
              <a:defRPr sz="1800"/>
            </a:lvl1pPr>
            <a:lvl2pPr marL="514487" indent="-171496">
              <a:lnSpc>
                <a:spcPct val="113000"/>
              </a:lnSpc>
              <a:buFont typeface="Wingdings" panose="05000000000000000000" pitchFamily="2" charset="2"/>
              <a:buChar char="w"/>
              <a:defRPr sz="1500"/>
            </a:lvl2pPr>
            <a:lvl3pPr marL="857479" indent="-171496">
              <a:buFont typeface="Wingdings" panose="05000000000000000000" pitchFamily="2" charset="2"/>
              <a:buChar char="w"/>
              <a:defRPr sz="1350"/>
            </a:lvl3pPr>
            <a:lvl4pPr marL="1200470" indent="-171496">
              <a:buFont typeface="Wingdings" panose="05000000000000000000" pitchFamily="2" charset="2"/>
              <a:buChar char="w"/>
              <a:defRPr sz="1200"/>
            </a:lvl4pPr>
            <a:lvl5pPr marL="1543461" indent="-171496">
              <a:buFont typeface="Wingdings" panose="05000000000000000000" pitchFamily="2" charset="2"/>
              <a:buChar char="w"/>
              <a:defRPr sz="1200"/>
            </a:lvl5pPr>
            <a:lvl6pPr marL="1543461">
              <a:defRPr sz="1200"/>
            </a:lvl6pPr>
            <a:lvl7pPr marL="1543461">
              <a:defRPr sz="1200"/>
            </a:lvl7pPr>
            <a:lvl8pPr marL="1543461">
              <a:defRPr sz="1200"/>
            </a:lvl8pPr>
            <a:lvl9pPr marL="1543461">
              <a:defRPr sz="1200"/>
            </a:lvl9pPr>
          </a:lstStyle>
          <a:p>
            <a:pPr lvl="0" rtl="0"/>
            <a:r>
              <a:rPr lang="de-DE" noProof="0" dirty="0"/>
              <a:t>Mastertextformat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4" name="Inhaltsplatzhalter 3"/>
          <p:cNvSpPr>
            <a:spLocks noGrp="1"/>
          </p:cNvSpPr>
          <p:nvPr>
            <p:ph sz="half" idx="2"/>
          </p:nvPr>
        </p:nvSpPr>
        <p:spPr>
          <a:xfrm>
            <a:off x="5029321" y="1828800"/>
            <a:ext cx="3315563" cy="4419600"/>
          </a:xfrm>
        </p:spPr>
        <p:txBody>
          <a:bodyPr rtlCol="0">
            <a:normAutofit/>
          </a:bodyPr>
          <a:lstStyle>
            <a:lvl1pPr>
              <a:defRPr sz="1800"/>
            </a:lvl1pPr>
            <a:lvl2pPr>
              <a:defRPr sz="1500"/>
            </a:lvl2pPr>
            <a:lvl3pPr>
              <a:defRPr sz="1350"/>
            </a:lvl3pPr>
            <a:lvl4pPr>
              <a:defRPr sz="1200"/>
            </a:lvl4pPr>
            <a:lvl5pPr>
              <a:defRPr sz="1200"/>
            </a:lvl5pPr>
            <a:lvl6pPr marL="1543461">
              <a:defRPr sz="1200"/>
            </a:lvl6pPr>
            <a:lvl7pPr marL="1543461">
              <a:defRPr sz="1200"/>
            </a:lvl7pPr>
            <a:lvl8pPr marL="1543461">
              <a:defRPr sz="1200"/>
            </a:lvl8pPr>
            <a:lvl9pPr marL="1543461">
              <a:defRPr sz="1200"/>
            </a:lvl9pPr>
          </a:lstStyle>
          <a:p>
            <a:pPr lvl="0" rtl="0"/>
            <a:r>
              <a:rPr lang="de-DE" noProof="0"/>
              <a:t>Mastertextformat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endParaRPr lang="de-DE" noProof="0" dirty="0"/>
          </a:p>
        </p:txBody>
      </p:sp>
      <p:sp>
        <p:nvSpPr>
          <p:cNvPr id="6" name="Fußzeilenplatzhalter 5"/>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5" name="Datumsplatzhalter 4"/>
          <p:cNvSpPr>
            <a:spLocks noGrp="1"/>
          </p:cNvSpPr>
          <p:nvPr>
            <p:ph type="dt" sz="half" idx="10"/>
          </p:nvPr>
        </p:nvSpPr>
        <p:spPr/>
        <p:txBody>
          <a:bodyPr rtlCol="0"/>
          <a:lstStyle/>
          <a:p>
            <a:pPr rtl="0"/>
            <a:r>
              <a:rPr lang="de-DE" noProof="0"/>
              <a:t>06.11.2019</a:t>
            </a:r>
            <a:endParaRPr lang="de-DE" noProof="0" dirty="0"/>
          </a:p>
        </p:txBody>
      </p:sp>
      <p:sp>
        <p:nvSpPr>
          <p:cNvPr id="7" name="Foliennummernplatzhalter 6"/>
          <p:cNvSpPr>
            <a:spLocks noGrp="1"/>
          </p:cNvSpPr>
          <p:nvPr>
            <p:ph type="sldNum" sz="quarter" idx="12"/>
          </p:nvPr>
        </p:nvSpPr>
        <p:spPr/>
        <p:txBody>
          <a:bodyPr rtlCol="0"/>
          <a:lstStyle/>
          <a:p>
            <a:pPr rtl="0"/>
            <a:fld id="{2A013F82-EE5E-44EE-A61D-E31C6657F26F}" type="slidenum">
              <a:rPr lang="de-DE" noProof="0" smtClean="0"/>
              <a:t>‹Nr.›</a:t>
            </a:fld>
            <a:endParaRPr lang="de-DE" noProof="0" dirty="0"/>
          </a:p>
        </p:txBody>
      </p:sp>
    </p:spTree>
    <p:extLst>
      <p:ext uri="{BB962C8B-B14F-4D97-AF65-F5344CB8AC3E}">
        <p14:creationId xmlns:p14="http://schemas.microsoft.com/office/powerpoint/2010/main" val="2825340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1_Zwei Inhalte">
    <p:spTree>
      <p:nvGrpSpPr>
        <p:cNvPr id="1" name=""/>
        <p:cNvGrpSpPr/>
        <p:nvPr/>
      </p:nvGrpSpPr>
      <p:grpSpPr>
        <a:xfrm>
          <a:off x="0" y="0"/>
          <a:ext cx="0" cy="0"/>
          <a:chOff x="0" y="0"/>
          <a:chExt cx="0" cy="0"/>
        </a:xfrm>
      </p:grpSpPr>
      <p:pic>
        <p:nvPicPr>
          <p:cNvPr id="8" name="Bild 9" descr="Große Meereswelle">
            <a:extLst>
              <a:ext uri="{FF2B5EF4-FFF2-40B4-BE49-F238E27FC236}">
                <a16:creationId xmlns:a16="http://schemas.microsoft.com/office/drawing/2014/main" id="{EDD9F4B9-7796-4EA2-8A59-290731EA0209}"/>
              </a:ext>
            </a:extLst>
          </p:cNvPr>
          <p:cNvPicPr>
            <a:picLocks noChangeAspect="1"/>
          </p:cNvPicPr>
          <p:nvPr userDrawn="1"/>
        </p:nvPicPr>
        <p:blipFill rotWithShape="1">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1" y="0"/>
            <a:ext cx="926310" cy="6857942"/>
          </a:xfrm>
          <a:prstGeom prst="rect">
            <a:avLst/>
          </a:prstGeom>
        </p:spPr>
      </p:pic>
      <p:sp>
        <p:nvSpPr>
          <p:cNvPr id="2" name="Titel 1"/>
          <p:cNvSpPr>
            <a:spLocks noGrp="1"/>
          </p:cNvSpPr>
          <p:nvPr>
            <p:ph type="title"/>
          </p:nvPr>
        </p:nvSpPr>
        <p:spPr/>
        <p:txBody>
          <a:bodyPr rtlCol="0">
            <a:normAutofit/>
          </a:bodyPr>
          <a:lstStyle>
            <a:lvl1pPr>
              <a:defRPr lang="de-DE" sz="2701" b="1" kern="1200" noProof="0" dirty="0">
                <a:solidFill>
                  <a:schemeClr val="accent2"/>
                </a:solidFill>
                <a:latin typeface="+mj-lt"/>
                <a:ea typeface="+mj-ea"/>
                <a:cs typeface="+mj-cs"/>
              </a:defRPr>
            </a:lvl1pPr>
          </a:lstStyle>
          <a:p>
            <a:pPr rtl="0"/>
            <a:r>
              <a:rPr lang="de-DE" noProof="0" dirty="0"/>
              <a:t>Mastertitelformat bearbeiten</a:t>
            </a:r>
          </a:p>
        </p:txBody>
      </p:sp>
      <p:sp>
        <p:nvSpPr>
          <p:cNvPr id="3" name="Inhaltsplatzhalter 2"/>
          <p:cNvSpPr>
            <a:spLocks noGrp="1"/>
          </p:cNvSpPr>
          <p:nvPr>
            <p:ph sz="half" idx="1"/>
          </p:nvPr>
        </p:nvSpPr>
        <p:spPr>
          <a:xfrm>
            <a:off x="1485097" y="1828800"/>
            <a:ext cx="3315563" cy="4419600"/>
          </a:xfrm>
        </p:spPr>
        <p:txBody>
          <a:bodyPr rtlCol="0">
            <a:normAutofit/>
          </a:bodyPr>
          <a:lstStyle>
            <a:lvl1pPr>
              <a:lnSpc>
                <a:spcPct val="113000"/>
              </a:lnSpc>
              <a:defRPr sz="1800"/>
            </a:lvl1pPr>
            <a:lvl2pPr marL="514487" indent="-171496">
              <a:lnSpc>
                <a:spcPct val="113000"/>
              </a:lnSpc>
              <a:buFont typeface="Wingdings" panose="05000000000000000000" pitchFamily="2" charset="2"/>
              <a:buChar char="w"/>
              <a:defRPr sz="1500"/>
            </a:lvl2pPr>
            <a:lvl3pPr marL="857479" indent="-171496">
              <a:buFont typeface="Wingdings" panose="05000000000000000000" pitchFamily="2" charset="2"/>
              <a:buChar char="w"/>
              <a:defRPr sz="1350"/>
            </a:lvl3pPr>
            <a:lvl4pPr marL="1200470" indent="-171496">
              <a:buFont typeface="Wingdings" panose="05000000000000000000" pitchFamily="2" charset="2"/>
              <a:buChar char="w"/>
              <a:defRPr sz="1200"/>
            </a:lvl4pPr>
            <a:lvl5pPr marL="1543461" indent="-171496">
              <a:buFont typeface="Wingdings" panose="05000000000000000000" pitchFamily="2" charset="2"/>
              <a:buChar char="w"/>
              <a:defRPr sz="1200"/>
            </a:lvl5pPr>
            <a:lvl6pPr marL="1543461">
              <a:defRPr sz="1200"/>
            </a:lvl6pPr>
            <a:lvl7pPr marL="1543461">
              <a:defRPr sz="1200"/>
            </a:lvl7pPr>
            <a:lvl8pPr marL="1543461">
              <a:defRPr sz="1200"/>
            </a:lvl8pPr>
            <a:lvl9pPr marL="1543461">
              <a:defRPr sz="1200"/>
            </a:lvl9pPr>
          </a:lstStyle>
          <a:p>
            <a:pPr lvl="0" rtl="0"/>
            <a:r>
              <a:rPr lang="de-DE" noProof="0" dirty="0"/>
              <a:t>Mastertextformat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4" name="Inhaltsplatzhalter 3"/>
          <p:cNvSpPr>
            <a:spLocks noGrp="1"/>
          </p:cNvSpPr>
          <p:nvPr>
            <p:ph sz="half" idx="2"/>
          </p:nvPr>
        </p:nvSpPr>
        <p:spPr>
          <a:xfrm>
            <a:off x="5029321" y="1828800"/>
            <a:ext cx="3315563" cy="4419600"/>
          </a:xfrm>
        </p:spPr>
        <p:txBody>
          <a:bodyPr rtlCol="0">
            <a:normAutofit/>
          </a:bodyPr>
          <a:lstStyle>
            <a:lvl1pPr>
              <a:defRPr sz="1800"/>
            </a:lvl1pPr>
            <a:lvl2pPr>
              <a:defRPr sz="1500"/>
            </a:lvl2pPr>
            <a:lvl3pPr>
              <a:defRPr sz="1350"/>
            </a:lvl3pPr>
            <a:lvl4pPr>
              <a:defRPr sz="1200"/>
            </a:lvl4pPr>
            <a:lvl5pPr>
              <a:defRPr sz="1200"/>
            </a:lvl5pPr>
            <a:lvl6pPr marL="1543461">
              <a:defRPr sz="1200"/>
            </a:lvl6pPr>
            <a:lvl7pPr marL="1543461">
              <a:defRPr sz="1200"/>
            </a:lvl7pPr>
            <a:lvl8pPr marL="1543461">
              <a:defRPr sz="1200"/>
            </a:lvl8pPr>
            <a:lvl9pPr marL="1543461">
              <a:defRPr sz="1200"/>
            </a:lvl9pPr>
          </a:lstStyle>
          <a:p>
            <a:pPr lvl="0" rtl="0"/>
            <a:r>
              <a:rPr lang="de-DE" noProof="0"/>
              <a:t>Mastertextformat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endParaRPr lang="de-DE" noProof="0" dirty="0"/>
          </a:p>
        </p:txBody>
      </p:sp>
      <p:sp>
        <p:nvSpPr>
          <p:cNvPr id="6" name="Fußzeilenplatzhalter 5"/>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5" name="Datumsplatzhalter 4"/>
          <p:cNvSpPr>
            <a:spLocks noGrp="1"/>
          </p:cNvSpPr>
          <p:nvPr>
            <p:ph type="dt" sz="half" idx="10"/>
          </p:nvPr>
        </p:nvSpPr>
        <p:spPr/>
        <p:txBody>
          <a:bodyPr rtlCol="0"/>
          <a:lstStyle/>
          <a:p>
            <a:pPr rtl="0"/>
            <a:r>
              <a:rPr lang="de-DE" noProof="0"/>
              <a:t>06.11.2019</a:t>
            </a:r>
            <a:endParaRPr lang="de-DE" noProof="0" dirty="0"/>
          </a:p>
        </p:txBody>
      </p:sp>
      <p:sp>
        <p:nvSpPr>
          <p:cNvPr id="7" name="Foliennummernplatzhalter 6"/>
          <p:cNvSpPr>
            <a:spLocks noGrp="1"/>
          </p:cNvSpPr>
          <p:nvPr>
            <p:ph type="sldNum" sz="quarter" idx="12"/>
          </p:nvPr>
        </p:nvSpPr>
        <p:spPr/>
        <p:txBody>
          <a:bodyPr rtlCol="0"/>
          <a:lstStyle/>
          <a:p>
            <a:pPr rtl="0"/>
            <a:fld id="{2A013F82-EE5E-44EE-A61D-E31C6657F26F}" type="slidenum">
              <a:rPr lang="de-DE" noProof="0" smtClean="0"/>
              <a:t>‹Nr.›</a:t>
            </a:fld>
            <a:endParaRPr lang="de-DE" noProof="0" dirty="0"/>
          </a:p>
        </p:txBody>
      </p:sp>
      <p:sp>
        <p:nvSpPr>
          <p:cNvPr id="9" name="Rechteck 8">
            <a:extLst>
              <a:ext uri="{FF2B5EF4-FFF2-40B4-BE49-F238E27FC236}">
                <a16:creationId xmlns:a16="http://schemas.microsoft.com/office/drawing/2014/main" id="{8BD89012-FD6E-4C21-BC53-26F81457D28C}"/>
              </a:ext>
            </a:extLst>
          </p:cNvPr>
          <p:cNvSpPr/>
          <p:nvPr userDrawn="1"/>
        </p:nvSpPr>
        <p:spPr>
          <a:xfrm>
            <a:off x="755576" y="0"/>
            <a:ext cx="166707" cy="6842234"/>
          </a:xfrm>
          <a:prstGeom prst="rect">
            <a:avLst/>
          </a:prstGeom>
          <a:solidFill>
            <a:srgbClr val="0079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pic>
        <p:nvPicPr>
          <p:cNvPr id="10" name="Grafik 9">
            <a:extLst>
              <a:ext uri="{FF2B5EF4-FFF2-40B4-BE49-F238E27FC236}">
                <a16:creationId xmlns:a16="http://schemas.microsoft.com/office/drawing/2014/main" id="{C811B3D3-9780-405A-A237-4DAEB25E8844}"/>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3509" b="98246" l="2353" r="99412"/>
                    </a14:imgEffect>
                  </a14:imgLayer>
                </a14:imgProps>
              </a:ext>
              <a:ext uri="{28A0092B-C50C-407E-A947-70E740481C1C}">
                <a14:useLocalDpi xmlns:a14="http://schemas.microsoft.com/office/drawing/2010/main" val="0"/>
              </a:ext>
            </a:extLst>
          </a:blip>
          <a:stretch>
            <a:fillRect/>
          </a:stretch>
        </p:blipFill>
        <p:spPr>
          <a:xfrm>
            <a:off x="292985" y="6129541"/>
            <a:ext cx="1032881" cy="692638"/>
          </a:xfrm>
          <a:prstGeom prst="rect">
            <a:avLst/>
          </a:prstGeom>
        </p:spPr>
      </p:pic>
    </p:spTree>
    <p:extLst>
      <p:ext uri="{BB962C8B-B14F-4D97-AF65-F5344CB8AC3E}">
        <p14:creationId xmlns:p14="http://schemas.microsoft.com/office/powerpoint/2010/main" val="2857342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lvl1pPr>
              <a:defRPr b="1">
                <a:solidFill>
                  <a:schemeClr val="bg2"/>
                </a:solidFill>
              </a:defRPr>
            </a:lvl1pPr>
          </a:lstStyle>
          <a:p>
            <a:pPr rtl="0"/>
            <a:r>
              <a:rPr lang="de-DE" noProof="0" dirty="0"/>
              <a:t>Mastertitelformat bearbeiten</a:t>
            </a:r>
          </a:p>
        </p:txBody>
      </p:sp>
      <p:sp>
        <p:nvSpPr>
          <p:cNvPr id="3" name="Textplatzhalter 2"/>
          <p:cNvSpPr>
            <a:spLocks noGrp="1"/>
          </p:cNvSpPr>
          <p:nvPr>
            <p:ph type="body" idx="1"/>
          </p:nvPr>
        </p:nvSpPr>
        <p:spPr>
          <a:xfrm>
            <a:off x="1483903" y="1828800"/>
            <a:ext cx="3313277" cy="838200"/>
          </a:xfrm>
          <a:solidFill>
            <a:schemeClr val="bg2"/>
          </a:solidFill>
        </p:spPr>
        <p:txBody>
          <a:bodyPr rtlCol="0" anchor="ctr">
            <a:noAutofit/>
          </a:bodyPr>
          <a:lstStyle>
            <a:lvl1pPr marL="0" indent="0">
              <a:spcBef>
                <a:spcPts val="0"/>
              </a:spcBef>
              <a:buNone/>
              <a:defRPr sz="1800" b="0" cap="none" baseline="0">
                <a:solidFill>
                  <a:schemeClr val="bg1"/>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rtl="0"/>
            <a:r>
              <a:rPr lang="de-DE" noProof="0" dirty="0"/>
              <a:t>Mastertextformat bearbeiten</a:t>
            </a:r>
          </a:p>
        </p:txBody>
      </p:sp>
      <p:sp>
        <p:nvSpPr>
          <p:cNvPr id="4" name="Inhaltsplatzhalter 3"/>
          <p:cNvSpPr>
            <a:spLocks noGrp="1"/>
          </p:cNvSpPr>
          <p:nvPr>
            <p:ph sz="half" idx="2"/>
          </p:nvPr>
        </p:nvSpPr>
        <p:spPr>
          <a:xfrm>
            <a:off x="1483903" y="2743200"/>
            <a:ext cx="3313277" cy="3505200"/>
          </a:xfrm>
        </p:spPr>
        <p:txBody>
          <a:bodyPr rtlCol="0">
            <a:normAutofit/>
          </a:bodyPr>
          <a:lstStyle>
            <a:lvl1pPr>
              <a:defRPr sz="1500"/>
            </a:lvl1pPr>
            <a:lvl2pPr>
              <a:defRPr sz="1350"/>
            </a:lvl2pPr>
            <a:lvl3pPr>
              <a:defRPr sz="1200"/>
            </a:lvl3pPr>
            <a:lvl4pPr>
              <a:defRPr sz="1050"/>
            </a:lvl4pPr>
            <a:lvl5pPr marL="1543461">
              <a:defRPr sz="1050"/>
            </a:lvl5pPr>
            <a:lvl6pPr marL="1543461">
              <a:defRPr sz="1050"/>
            </a:lvl6pPr>
            <a:lvl7pPr marL="1543461">
              <a:defRPr sz="1050"/>
            </a:lvl7pPr>
            <a:lvl8pPr marL="1543461">
              <a:defRPr sz="1050"/>
            </a:lvl8pPr>
            <a:lvl9pPr marL="1543461">
              <a:defRPr sz="1050"/>
            </a:lvl9pPr>
          </a:lstStyle>
          <a:p>
            <a:pPr lvl="0" rtl="0"/>
            <a:r>
              <a:rPr lang="de-DE" noProof="0" dirty="0"/>
              <a:t>Mastertextformat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5" name="Textplatzhalter 4"/>
          <p:cNvSpPr>
            <a:spLocks noGrp="1"/>
          </p:cNvSpPr>
          <p:nvPr>
            <p:ph type="body" sz="quarter" idx="3"/>
          </p:nvPr>
        </p:nvSpPr>
        <p:spPr>
          <a:xfrm>
            <a:off x="5030414" y="1828800"/>
            <a:ext cx="3313277" cy="838200"/>
          </a:xfrm>
          <a:solidFill>
            <a:schemeClr val="accent2"/>
          </a:solidFill>
        </p:spPr>
        <p:txBody>
          <a:bodyPr rtlCol="0" anchor="ctr">
            <a:noAutofit/>
          </a:bodyPr>
          <a:lstStyle>
            <a:lvl1pPr marL="0" indent="0">
              <a:spcBef>
                <a:spcPts val="0"/>
              </a:spcBef>
              <a:buNone/>
              <a:defRPr sz="1800" b="0" cap="none" baseline="0">
                <a:solidFill>
                  <a:schemeClr val="bg1"/>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rtl="0"/>
            <a:r>
              <a:rPr lang="de-DE" noProof="0" dirty="0"/>
              <a:t>Mastertextformat bearbeiten</a:t>
            </a:r>
          </a:p>
        </p:txBody>
      </p:sp>
      <p:sp>
        <p:nvSpPr>
          <p:cNvPr id="6" name="Inhaltsplatzhalter 5"/>
          <p:cNvSpPr>
            <a:spLocks noGrp="1"/>
          </p:cNvSpPr>
          <p:nvPr>
            <p:ph sz="quarter" idx="4"/>
          </p:nvPr>
        </p:nvSpPr>
        <p:spPr>
          <a:xfrm>
            <a:off x="5030414" y="2743200"/>
            <a:ext cx="3313277" cy="3505200"/>
          </a:xfrm>
        </p:spPr>
        <p:txBody>
          <a:bodyPr rtlCol="0">
            <a:normAutofit/>
          </a:bodyPr>
          <a:lstStyle>
            <a:lvl1pPr>
              <a:defRPr sz="1500"/>
            </a:lvl1pPr>
            <a:lvl2pPr>
              <a:defRPr sz="1350"/>
            </a:lvl2pPr>
            <a:lvl3pPr>
              <a:defRPr sz="1200"/>
            </a:lvl3pPr>
            <a:lvl4pPr>
              <a:defRPr sz="1050"/>
            </a:lvl4pPr>
            <a:lvl5pPr marL="1543461">
              <a:defRPr sz="1050"/>
            </a:lvl5pPr>
            <a:lvl6pPr marL="1543461">
              <a:defRPr sz="1050"/>
            </a:lvl6pPr>
            <a:lvl7pPr marL="1543461">
              <a:defRPr sz="1050"/>
            </a:lvl7pPr>
            <a:lvl8pPr marL="1543461">
              <a:defRPr sz="1050"/>
            </a:lvl8pPr>
            <a:lvl9pPr marL="1543461">
              <a:defRPr sz="1050"/>
            </a:lvl9pPr>
          </a:lstStyle>
          <a:p>
            <a:pPr lvl="0" rtl="0"/>
            <a:r>
              <a:rPr lang="de-DE" noProof="0"/>
              <a:t>Mastertextformat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endParaRPr lang="de-DE" noProof="0" dirty="0"/>
          </a:p>
        </p:txBody>
      </p:sp>
      <p:sp>
        <p:nvSpPr>
          <p:cNvPr id="8" name="Fußzeilenplatzhalter 7"/>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7" name="Datumsplatzhalter 6"/>
          <p:cNvSpPr>
            <a:spLocks noGrp="1"/>
          </p:cNvSpPr>
          <p:nvPr>
            <p:ph type="dt" sz="half" idx="10"/>
          </p:nvPr>
        </p:nvSpPr>
        <p:spPr/>
        <p:txBody>
          <a:bodyPr rtlCol="0"/>
          <a:lstStyle/>
          <a:p>
            <a:pPr rtl="0"/>
            <a:r>
              <a:rPr lang="de-DE" noProof="0"/>
              <a:t>06.11.2019</a:t>
            </a:r>
            <a:endParaRPr lang="de-DE" noProof="0" dirty="0"/>
          </a:p>
        </p:txBody>
      </p:sp>
      <p:sp>
        <p:nvSpPr>
          <p:cNvPr id="9" name="Foliennummernplatzhalter 8"/>
          <p:cNvSpPr>
            <a:spLocks noGrp="1"/>
          </p:cNvSpPr>
          <p:nvPr>
            <p:ph type="sldNum" sz="quarter" idx="12"/>
          </p:nvPr>
        </p:nvSpPr>
        <p:spPr/>
        <p:txBody>
          <a:bodyPr rtlCol="0"/>
          <a:lstStyle/>
          <a:p>
            <a:pPr rtl="0"/>
            <a:fld id="{2A013F82-EE5E-44EE-A61D-E31C6657F26F}" type="slidenum">
              <a:rPr lang="de-DE" noProof="0" smtClean="0"/>
              <a:t>‹Nr.›</a:t>
            </a:fld>
            <a:endParaRPr lang="de-DE" noProof="0" dirty="0"/>
          </a:p>
        </p:txBody>
      </p:sp>
    </p:spTree>
    <p:extLst>
      <p:ext uri="{BB962C8B-B14F-4D97-AF65-F5344CB8AC3E}">
        <p14:creationId xmlns:p14="http://schemas.microsoft.com/office/powerpoint/2010/main" val="4208419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1_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lvl1pPr>
              <a:defRPr lang="de-DE" sz="2701" b="1" kern="1200" noProof="0" dirty="0">
                <a:solidFill>
                  <a:schemeClr val="accent2"/>
                </a:solidFill>
                <a:latin typeface="+mj-lt"/>
                <a:ea typeface="+mj-ea"/>
                <a:cs typeface="+mj-cs"/>
              </a:defRPr>
            </a:lvl1pPr>
          </a:lstStyle>
          <a:p>
            <a:pPr rtl="0"/>
            <a:r>
              <a:rPr lang="de-DE" noProof="0" dirty="0"/>
              <a:t>Mastertitelformat bearbeiten</a:t>
            </a:r>
          </a:p>
        </p:txBody>
      </p:sp>
      <p:sp>
        <p:nvSpPr>
          <p:cNvPr id="3" name="Textplatzhalter 2"/>
          <p:cNvSpPr>
            <a:spLocks noGrp="1"/>
          </p:cNvSpPr>
          <p:nvPr>
            <p:ph type="body" idx="1"/>
          </p:nvPr>
        </p:nvSpPr>
        <p:spPr>
          <a:xfrm>
            <a:off x="1483903" y="1828800"/>
            <a:ext cx="3313277" cy="838200"/>
          </a:xfrm>
          <a:solidFill>
            <a:schemeClr val="accent2"/>
          </a:solidFill>
        </p:spPr>
        <p:txBody>
          <a:bodyPr vert="horz" lIns="91440" tIns="45720" rIns="91440" bIns="45720" rtlCol="0" anchor="ctr">
            <a:noAutofit/>
          </a:bodyPr>
          <a:lstStyle>
            <a:lvl1pPr>
              <a:defRPr lang="de-DE" b="0" cap="none" baseline="0" noProof="0" dirty="0">
                <a:solidFill>
                  <a:schemeClr val="bg1"/>
                </a:solidFill>
              </a:defRPr>
            </a:lvl1pPr>
          </a:lstStyle>
          <a:p>
            <a:pPr marL="0" lvl="0" indent="0">
              <a:spcBef>
                <a:spcPts val="0"/>
              </a:spcBef>
              <a:buNone/>
            </a:pPr>
            <a:r>
              <a:rPr lang="de-DE" noProof="0" dirty="0"/>
              <a:t>Mastertextformat bearbeiten</a:t>
            </a:r>
          </a:p>
        </p:txBody>
      </p:sp>
      <p:sp>
        <p:nvSpPr>
          <p:cNvPr id="4" name="Inhaltsplatzhalter 3"/>
          <p:cNvSpPr>
            <a:spLocks noGrp="1"/>
          </p:cNvSpPr>
          <p:nvPr>
            <p:ph sz="half" idx="2"/>
          </p:nvPr>
        </p:nvSpPr>
        <p:spPr>
          <a:xfrm>
            <a:off x="1483903" y="2743200"/>
            <a:ext cx="3313277" cy="3505200"/>
          </a:xfrm>
        </p:spPr>
        <p:txBody>
          <a:bodyPr rtlCol="0">
            <a:normAutofit/>
          </a:bodyPr>
          <a:lstStyle>
            <a:lvl1pPr>
              <a:defRPr sz="1500"/>
            </a:lvl1pPr>
            <a:lvl2pPr>
              <a:defRPr sz="1350"/>
            </a:lvl2pPr>
            <a:lvl3pPr>
              <a:defRPr sz="1200"/>
            </a:lvl3pPr>
            <a:lvl4pPr>
              <a:defRPr sz="1050"/>
            </a:lvl4pPr>
            <a:lvl5pPr marL="1543461">
              <a:defRPr sz="1050"/>
            </a:lvl5pPr>
            <a:lvl6pPr marL="1543461">
              <a:defRPr sz="1050"/>
            </a:lvl6pPr>
            <a:lvl7pPr marL="1543461">
              <a:defRPr sz="1050"/>
            </a:lvl7pPr>
            <a:lvl8pPr marL="1543461">
              <a:defRPr sz="1050"/>
            </a:lvl8pPr>
            <a:lvl9pPr marL="1543461">
              <a:defRPr sz="1050"/>
            </a:lvl9pPr>
          </a:lstStyle>
          <a:p>
            <a:pPr lvl="0" rtl="0"/>
            <a:r>
              <a:rPr lang="de-DE" noProof="0" dirty="0"/>
              <a:t>Mastertextformat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5" name="Textplatzhalter 4"/>
          <p:cNvSpPr>
            <a:spLocks noGrp="1"/>
          </p:cNvSpPr>
          <p:nvPr>
            <p:ph type="body" sz="quarter" idx="3"/>
          </p:nvPr>
        </p:nvSpPr>
        <p:spPr>
          <a:xfrm>
            <a:off x="5030414" y="1828800"/>
            <a:ext cx="3313277" cy="838200"/>
          </a:xfrm>
          <a:solidFill>
            <a:schemeClr val="accent2"/>
          </a:solidFill>
        </p:spPr>
        <p:txBody>
          <a:bodyPr rtlCol="0" anchor="ctr">
            <a:noAutofit/>
          </a:bodyPr>
          <a:lstStyle>
            <a:lvl1pPr marL="0" indent="0">
              <a:spcBef>
                <a:spcPts val="0"/>
              </a:spcBef>
              <a:buNone/>
              <a:defRPr sz="1800" b="0" cap="none" baseline="0">
                <a:solidFill>
                  <a:schemeClr val="bg1"/>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rtl="0"/>
            <a:r>
              <a:rPr lang="de-DE" noProof="0" dirty="0"/>
              <a:t>Mastertextformat bearbeiten</a:t>
            </a:r>
          </a:p>
        </p:txBody>
      </p:sp>
      <p:sp>
        <p:nvSpPr>
          <p:cNvPr id="6" name="Inhaltsplatzhalter 5"/>
          <p:cNvSpPr>
            <a:spLocks noGrp="1"/>
          </p:cNvSpPr>
          <p:nvPr>
            <p:ph sz="quarter" idx="4"/>
          </p:nvPr>
        </p:nvSpPr>
        <p:spPr>
          <a:xfrm>
            <a:off x="5030414" y="2743200"/>
            <a:ext cx="3313277" cy="3505200"/>
          </a:xfrm>
        </p:spPr>
        <p:txBody>
          <a:bodyPr rtlCol="0">
            <a:normAutofit/>
          </a:bodyPr>
          <a:lstStyle>
            <a:lvl1pPr>
              <a:defRPr sz="1500"/>
            </a:lvl1pPr>
            <a:lvl2pPr>
              <a:defRPr sz="1350"/>
            </a:lvl2pPr>
            <a:lvl3pPr>
              <a:defRPr sz="1200"/>
            </a:lvl3pPr>
            <a:lvl4pPr>
              <a:defRPr sz="1050"/>
            </a:lvl4pPr>
            <a:lvl5pPr marL="1543461">
              <a:defRPr sz="1050"/>
            </a:lvl5pPr>
            <a:lvl6pPr marL="1543461">
              <a:defRPr sz="1050"/>
            </a:lvl6pPr>
            <a:lvl7pPr marL="1543461">
              <a:defRPr sz="1050"/>
            </a:lvl7pPr>
            <a:lvl8pPr marL="1543461">
              <a:defRPr sz="1050"/>
            </a:lvl8pPr>
            <a:lvl9pPr marL="1543461">
              <a:defRPr sz="1050"/>
            </a:lvl9pPr>
          </a:lstStyle>
          <a:p>
            <a:pPr lvl="0" rtl="0"/>
            <a:r>
              <a:rPr lang="de-DE" noProof="0"/>
              <a:t>Mastertextformat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endParaRPr lang="de-DE" noProof="0" dirty="0"/>
          </a:p>
        </p:txBody>
      </p:sp>
      <p:sp>
        <p:nvSpPr>
          <p:cNvPr id="8" name="Fußzeilenplatzhalter 7"/>
          <p:cNvSpPr>
            <a:spLocks noGrp="1"/>
          </p:cNvSpPr>
          <p:nvPr>
            <p:ph type="ftr" sz="quarter" idx="11"/>
          </p:nvPr>
        </p:nvSpPr>
        <p:spPr/>
        <p:txBody>
          <a:bodyPr rtlCol="0"/>
          <a:lstStyle/>
          <a:p>
            <a:pPr rtl="0"/>
            <a:r>
              <a:rPr lang="de-DE" noProof="0"/>
              <a:t>Dipl.-Ing. Monika Zeevaert-Senger - fit4digitaloffice.de</a:t>
            </a:r>
            <a:endParaRPr lang="de-DE" noProof="0" dirty="0"/>
          </a:p>
        </p:txBody>
      </p:sp>
      <p:sp>
        <p:nvSpPr>
          <p:cNvPr id="7" name="Datumsplatzhalter 6"/>
          <p:cNvSpPr>
            <a:spLocks noGrp="1"/>
          </p:cNvSpPr>
          <p:nvPr>
            <p:ph type="dt" sz="half" idx="10"/>
          </p:nvPr>
        </p:nvSpPr>
        <p:spPr/>
        <p:txBody>
          <a:bodyPr rtlCol="0"/>
          <a:lstStyle/>
          <a:p>
            <a:pPr rtl="0"/>
            <a:r>
              <a:rPr lang="de-DE" noProof="0"/>
              <a:t>06.11.2019</a:t>
            </a:r>
            <a:endParaRPr lang="de-DE" noProof="0" dirty="0"/>
          </a:p>
        </p:txBody>
      </p:sp>
      <p:sp>
        <p:nvSpPr>
          <p:cNvPr id="9" name="Foliennummernplatzhalter 8"/>
          <p:cNvSpPr>
            <a:spLocks noGrp="1"/>
          </p:cNvSpPr>
          <p:nvPr>
            <p:ph type="sldNum" sz="quarter" idx="12"/>
          </p:nvPr>
        </p:nvSpPr>
        <p:spPr/>
        <p:txBody>
          <a:bodyPr rtlCol="0"/>
          <a:lstStyle/>
          <a:p>
            <a:pPr rtl="0"/>
            <a:fld id="{2A013F82-EE5E-44EE-A61D-E31C6657F26F}" type="slidenum">
              <a:rPr lang="de-DE" noProof="0" smtClean="0"/>
              <a:t>‹Nr.›</a:t>
            </a:fld>
            <a:endParaRPr lang="de-DE" noProof="0" dirty="0"/>
          </a:p>
        </p:txBody>
      </p:sp>
      <p:pic>
        <p:nvPicPr>
          <p:cNvPr id="10" name="Bild 9" descr="Große Meereswelle">
            <a:extLst>
              <a:ext uri="{FF2B5EF4-FFF2-40B4-BE49-F238E27FC236}">
                <a16:creationId xmlns:a16="http://schemas.microsoft.com/office/drawing/2014/main" id="{7251B84D-A21E-4862-B698-2B460F83A810}"/>
              </a:ext>
            </a:extLst>
          </p:cNvPr>
          <p:cNvPicPr>
            <a:picLocks noChangeAspect="1"/>
          </p:cNvPicPr>
          <p:nvPr userDrawn="1"/>
        </p:nvPicPr>
        <p:blipFill rotWithShape="1">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1" y="0"/>
            <a:ext cx="926310" cy="6857942"/>
          </a:xfrm>
          <a:prstGeom prst="rect">
            <a:avLst/>
          </a:prstGeom>
        </p:spPr>
      </p:pic>
      <p:sp>
        <p:nvSpPr>
          <p:cNvPr id="11" name="Rechteck 10">
            <a:extLst>
              <a:ext uri="{FF2B5EF4-FFF2-40B4-BE49-F238E27FC236}">
                <a16:creationId xmlns:a16="http://schemas.microsoft.com/office/drawing/2014/main" id="{95F41BBD-3E50-4067-BC0A-A848DB3DF1F6}"/>
              </a:ext>
            </a:extLst>
          </p:cNvPr>
          <p:cNvSpPr/>
          <p:nvPr userDrawn="1"/>
        </p:nvSpPr>
        <p:spPr>
          <a:xfrm>
            <a:off x="755576" y="0"/>
            <a:ext cx="166707" cy="6842234"/>
          </a:xfrm>
          <a:prstGeom prst="rect">
            <a:avLst/>
          </a:prstGeom>
          <a:solidFill>
            <a:srgbClr val="0079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pic>
        <p:nvPicPr>
          <p:cNvPr id="12" name="Grafik 11">
            <a:extLst>
              <a:ext uri="{FF2B5EF4-FFF2-40B4-BE49-F238E27FC236}">
                <a16:creationId xmlns:a16="http://schemas.microsoft.com/office/drawing/2014/main" id="{9B28FE1E-813B-4F71-A138-B8BF876EA7E3}"/>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3509" b="98246" l="2353" r="99412"/>
                    </a14:imgEffect>
                  </a14:imgLayer>
                </a14:imgProps>
              </a:ext>
              <a:ext uri="{28A0092B-C50C-407E-A947-70E740481C1C}">
                <a14:useLocalDpi xmlns:a14="http://schemas.microsoft.com/office/drawing/2010/main" val="0"/>
              </a:ext>
            </a:extLst>
          </a:blip>
          <a:stretch>
            <a:fillRect/>
          </a:stretch>
        </p:blipFill>
        <p:spPr>
          <a:xfrm>
            <a:off x="292985" y="6129541"/>
            <a:ext cx="1032881" cy="692638"/>
          </a:xfrm>
          <a:prstGeom prst="rect">
            <a:avLst/>
          </a:prstGeom>
        </p:spPr>
      </p:pic>
    </p:spTree>
    <p:extLst>
      <p:ext uri="{BB962C8B-B14F-4D97-AF65-F5344CB8AC3E}">
        <p14:creationId xmlns:p14="http://schemas.microsoft.com/office/powerpoint/2010/main" val="2124571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21" Type="http://schemas.microsoft.com/office/2007/relationships/hdphoto" Target="../media/hdphoto1.wdp"/><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50000">
              <a:schemeClr val="bg1">
                <a:lumMod val="85000"/>
              </a:schemeClr>
            </a:gs>
            <a:gs pos="10000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7" name="Bild 6" descr="Große Meereswelle (halbtransparent)" title="Meereswelle"/>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 y="57"/>
            <a:ext cx="9143999" cy="6857887"/>
          </a:xfrm>
          <a:prstGeom prst="rect">
            <a:avLst/>
          </a:prstGeom>
        </p:spPr>
      </p:pic>
      <p:pic>
        <p:nvPicPr>
          <p:cNvPr id="10" name="Bild 9" descr="Große Meereswelle"/>
          <p:cNvPicPr>
            <a:picLocks noChangeAspect="1"/>
          </p:cNvPicPr>
          <p:nvPr/>
        </p:nvPicPr>
        <p:blipFill rotWithShape="1">
          <a:blip r:embed="rId19" cstate="print">
            <a:duotone>
              <a:schemeClr val="bg2">
                <a:shade val="45000"/>
                <a:satMod val="135000"/>
              </a:schemeClr>
              <a:prstClr val="white"/>
            </a:duotone>
            <a:extLst>
              <a:ext uri="{28A0092B-C50C-407E-A947-70E740481C1C}">
                <a14:useLocalDpi xmlns:a14="http://schemas.microsoft.com/office/drawing/2010/main" val="0"/>
              </a:ext>
            </a:extLst>
          </a:blip>
          <a:srcRect/>
          <a:stretch/>
        </p:blipFill>
        <p:spPr>
          <a:xfrm>
            <a:off x="-1" y="0"/>
            <a:ext cx="926310" cy="6857942"/>
          </a:xfrm>
          <a:prstGeom prst="rect">
            <a:avLst/>
          </a:prstGeom>
        </p:spPr>
      </p:pic>
      <p:sp>
        <p:nvSpPr>
          <p:cNvPr id="9" name="Rechteck 8"/>
          <p:cNvSpPr/>
          <p:nvPr/>
        </p:nvSpPr>
        <p:spPr>
          <a:xfrm>
            <a:off x="754814" y="0"/>
            <a:ext cx="171495" cy="6858000"/>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sz="1350" noProof="0" dirty="0"/>
          </a:p>
        </p:txBody>
      </p:sp>
      <p:sp>
        <p:nvSpPr>
          <p:cNvPr id="2" name="Titelplatzhalter 1"/>
          <p:cNvSpPr>
            <a:spLocks noGrp="1"/>
          </p:cNvSpPr>
          <p:nvPr>
            <p:ph type="title"/>
          </p:nvPr>
        </p:nvSpPr>
        <p:spPr>
          <a:xfrm>
            <a:off x="1485096" y="381000"/>
            <a:ext cx="6859787" cy="1219200"/>
          </a:xfrm>
          <a:prstGeom prst="rect">
            <a:avLst/>
          </a:prstGeom>
        </p:spPr>
        <p:txBody>
          <a:bodyPr vert="horz" lIns="91440" tIns="45720" rIns="91440" bIns="45720" rtlCol="0" anchor="b">
            <a:normAutofit/>
          </a:bodyPr>
          <a:lstStyle/>
          <a:p>
            <a:pPr rtl="0"/>
            <a:r>
              <a:rPr lang="de-DE" noProof="0" dirty="0"/>
              <a:t>Titelmasterformat durch Klicken bearbeiten</a:t>
            </a:r>
          </a:p>
        </p:txBody>
      </p:sp>
      <p:sp>
        <p:nvSpPr>
          <p:cNvPr id="3" name="Textplatzhalter 2"/>
          <p:cNvSpPr>
            <a:spLocks noGrp="1"/>
          </p:cNvSpPr>
          <p:nvPr>
            <p:ph type="body" idx="1"/>
          </p:nvPr>
        </p:nvSpPr>
        <p:spPr>
          <a:xfrm>
            <a:off x="1485096" y="1828800"/>
            <a:ext cx="6859787" cy="4419600"/>
          </a:xfrm>
          <a:prstGeom prst="rect">
            <a:avLst/>
          </a:prstGeom>
        </p:spPr>
        <p:txBody>
          <a:bodyPr vert="horz" lIns="91440" tIns="45720" rIns="91440" bIns="45720" rtlCol="0">
            <a:normAutofit/>
          </a:bodyPr>
          <a:lstStyle/>
          <a:p>
            <a:pPr lvl="0" rtl="0"/>
            <a:r>
              <a:rPr lang="de-DE" noProof="0" dirty="0"/>
              <a:t>Textmasterformat durch Klicken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5" name="Fußzeilenplatzhalter 4"/>
          <p:cNvSpPr>
            <a:spLocks noGrp="1"/>
          </p:cNvSpPr>
          <p:nvPr>
            <p:ph type="ftr" sz="quarter" idx="3"/>
          </p:nvPr>
        </p:nvSpPr>
        <p:spPr>
          <a:xfrm>
            <a:off x="1485095" y="6400800"/>
            <a:ext cx="4467289" cy="276228"/>
          </a:xfrm>
          <a:prstGeom prst="rect">
            <a:avLst/>
          </a:prstGeom>
        </p:spPr>
        <p:txBody>
          <a:bodyPr vert="horz" lIns="91440" tIns="45720" rIns="91440" bIns="45720" rtlCol="0" anchor="ctr"/>
          <a:lstStyle>
            <a:lvl1pPr algn="l">
              <a:defRPr sz="825">
                <a:solidFill>
                  <a:schemeClr val="tx1">
                    <a:tint val="75000"/>
                  </a:schemeClr>
                </a:solidFill>
              </a:defRPr>
            </a:lvl1pPr>
          </a:lstStyle>
          <a:p>
            <a:pPr rtl="0"/>
            <a:r>
              <a:rPr lang="de-DE" noProof="0"/>
              <a:t>Dipl.-Ing. Monika Zeevaert-Senger - fit4digitaloffice.de</a:t>
            </a:r>
            <a:endParaRPr lang="de-DE" noProof="0" dirty="0"/>
          </a:p>
        </p:txBody>
      </p:sp>
      <p:sp>
        <p:nvSpPr>
          <p:cNvPr id="4" name="Datumsplatzhalter 3"/>
          <p:cNvSpPr>
            <a:spLocks noGrp="1"/>
          </p:cNvSpPr>
          <p:nvPr>
            <p:ph type="dt" sz="half" idx="2"/>
          </p:nvPr>
        </p:nvSpPr>
        <p:spPr>
          <a:xfrm>
            <a:off x="6172616" y="6400800"/>
            <a:ext cx="1161797" cy="276228"/>
          </a:xfrm>
          <a:prstGeom prst="rect">
            <a:avLst/>
          </a:prstGeom>
        </p:spPr>
        <p:txBody>
          <a:bodyPr vert="horz" lIns="91440" tIns="45720" rIns="91440" bIns="45720" rtlCol="0" anchor="ctr"/>
          <a:lstStyle>
            <a:lvl1pPr algn="r">
              <a:defRPr sz="825">
                <a:solidFill>
                  <a:schemeClr val="tx1">
                    <a:tint val="75000"/>
                  </a:schemeClr>
                </a:solidFill>
              </a:defRPr>
            </a:lvl1pPr>
          </a:lstStyle>
          <a:p>
            <a:pPr rtl="0"/>
            <a:r>
              <a:rPr lang="de-DE" noProof="0"/>
              <a:t>06.11.2019</a:t>
            </a:r>
            <a:endParaRPr lang="de-DE" noProof="0" dirty="0"/>
          </a:p>
        </p:txBody>
      </p:sp>
      <p:sp>
        <p:nvSpPr>
          <p:cNvPr id="6" name="Foliennummernplatzhalter 5"/>
          <p:cNvSpPr>
            <a:spLocks noGrp="1"/>
          </p:cNvSpPr>
          <p:nvPr>
            <p:ph type="sldNum" sz="quarter" idx="4"/>
          </p:nvPr>
        </p:nvSpPr>
        <p:spPr>
          <a:xfrm>
            <a:off x="7544573" y="6400800"/>
            <a:ext cx="483811" cy="276228"/>
          </a:xfrm>
          <a:prstGeom prst="rect">
            <a:avLst/>
          </a:prstGeom>
        </p:spPr>
        <p:txBody>
          <a:bodyPr vert="horz" lIns="91440" tIns="45720" rIns="91440" bIns="45720" rtlCol="0" anchor="ctr"/>
          <a:lstStyle>
            <a:lvl1pPr algn="r">
              <a:defRPr sz="825">
                <a:solidFill>
                  <a:schemeClr val="tx1">
                    <a:tint val="75000"/>
                  </a:schemeClr>
                </a:solidFill>
              </a:defRPr>
            </a:lvl1pPr>
          </a:lstStyle>
          <a:p>
            <a:pPr rtl="0"/>
            <a:fld id="{2A013F82-EE5E-44EE-A61D-E31C6657F26F}" type="slidenum">
              <a:rPr lang="de-DE" noProof="0" smtClean="0"/>
              <a:pPr rtl="0"/>
              <a:t>‹Nr.›</a:t>
            </a:fld>
            <a:endParaRPr lang="de-DE" noProof="0" dirty="0"/>
          </a:p>
        </p:txBody>
      </p:sp>
      <p:pic>
        <p:nvPicPr>
          <p:cNvPr id="11" name="Grafik 10">
            <a:extLst>
              <a:ext uri="{FF2B5EF4-FFF2-40B4-BE49-F238E27FC236}">
                <a16:creationId xmlns:a16="http://schemas.microsoft.com/office/drawing/2014/main" id="{54C8E7EF-66C5-422C-AE6C-AC18311DA641}"/>
              </a:ext>
            </a:extLst>
          </p:cNvPr>
          <p:cNvPicPr>
            <a:picLocks noChangeAspect="1"/>
          </p:cNvPicPr>
          <p:nvPr userDrawn="1"/>
        </p:nvPicPr>
        <p:blipFill>
          <a:blip r:embed="rId20" cstate="print">
            <a:extLst>
              <a:ext uri="{BEBA8EAE-BF5A-486C-A8C5-ECC9F3942E4B}">
                <a14:imgProps xmlns:a14="http://schemas.microsoft.com/office/drawing/2010/main">
                  <a14:imgLayer r:embed="rId21">
                    <a14:imgEffect>
                      <a14:backgroundRemoval t="3509" b="98246" l="2353" r="99412"/>
                    </a14:imgEffect>
                  </a14:imgLayer>
                </a14:imgProps>
              </a:ext>
              <a:ext uri="{28A0092B-C50C-407E-A947-70E740481C1C}">
                <a14:useLocalDpi xmlns:a14="http://schemas.microsoft.com/office/drawing/2010/main" val="0"/>
              </a:ext>
            </a:extLst>
          </a:blip>
          <a:stretch>
            <a:fillRect/>
          </a:stretch>
        </p:blipFill>
        <p:spPr>
          <a:xfrm>
            <a:off x="292985" y="6129541"/>
            <a:ext cx="1032881" cy="692638"/>
          </a:xfrm>
          <a:prstGeom prst="rect">
            <a:avLst/>
          </a:prstGeom>
        </p:spPr>
      </p:pic>
    </p:spTree>
    <p:extLst>
      <p:ext uri="{BB962C8B-B14F-4D97-AF65-F5344CB8AC3E}">
        <p14:creationId xmlns:p14="http://schemas.microsoft.com/office/powerpoint/2010/main" val="14030599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4" r:id="rId5"/>
    <p:sldLayoutId id="2147483652" r:id="rId6"/>
    <p:sldLayoutId id="2147483661" r:id="rId7"/>
    <p:sldLayoutId id="2147483653" r:id="rId8"/>
    <p:sldLayoutId id="2147483665" r:id="rId9"/>
    <p:sldLayoutId id="2147483654" r:id="rId10"/>
    <p:sldLayoutId id="2147483663" r:id="rId11"/>
    <p:sldLayoutId id="2147483655" r:id="rId12"/>
    <p:sldLayoutId id="2147483662" r:id="rId13"/>
    <p:sldLayoutId id="2147483656" r:id="rId14"/>
    <p:sldLayoutId id="2147483657" r:id="rId15"/>
    <p:sldLayoutId id="2147483666"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983" rtl="0" eaLnBrk="1" latinLnBrk="0" hangingPunct="1">
        <a:lnSpc>
          <a:spcPct val="90000"/>
        </a:lnSpc>
        <a:spcBef>
          <a:spcPct val="0"/>
        </a:spcBef>
        <a:buNone/>
        <a:defRPr sz="2701" kern="1200">
          <a:solidFill>
            <a:schemeClr val="tx1"/>
          </a:solidFill>
          <a:latin typeface="+mj-lt"/>
          <a:ea typeface="+mj-ea"/>
          <a:cs typeface="+mj-cs"/>
        </a:defRPr>
      </a:lvl1pPr>
    </p:titleStyle>
    <p:bodyStyle>
      <a:lvl1pPr marL="216000" indent="-216000" algn="l" defTabSz="685983" rtl="0" eaLnBrk="1" latinLnBrk="0" hangingPunct="1">
        <a:lnSpc>
          <a:spcPct val="100000"/>
        </a:lnSpc>
        <a:spcBef>
          <a:spcPts val="1350"/>
        </a:spcBef>
        <a:buSzPct val="80000"/>
        <a:buFont typeface="Wingdings 2" panose="05020102010507070707" pitchFamily="18" charset="2"/>
        <a:buChar char="ö"/>
        <a:defRPr sz="1800" kern="1200">
          <a:solidFill>
            <a:schemeClr val="tx1"/>
          </a:solidFill>
          <a:latin typeface="+mn-lt"/>
          <a:ea typeface="+mn-ea"/>
          <a:cs typeface="+mn-cs"/>
        </a:defRPr>
      </a:lvl1pPr>
      <a:lvl2pPr marL="514487" indent="-171496" algn="l" defTabSz="685983" rtl="0" eaLnBrk="1" latinLnBrk="0" hangingPunct="1">
        <a:lnSpc>
          <a:spcPct val="90000"/>
        </a:lnSpc>
        <a:spcBef>
          <a:spcPts val="450"/>
        </a:spcBef>
        <a:buSzPct val="80000"/>
        <a:buFont typeface="Wingdings 2" panose="05020102010507070707" pitchFamily="18" charset="2"/>
        <a:buChar char="ö"/>
        <a:defRPr sz="1500" kern="1200">
          <a:solidFill>
            <a:schemeClr val="tx1"/>
          </a:solidFill>
          <a:latin typeface="+mn-lt"/>
          <a:ea typeface="+mn-ea"/>
          <a:cs typeface="+mn-cs"/>
        </a:defRPr>
      </a:lvl2pPr>
      <a:lvl3pPr marL="857479" indent="-171496" algn="l" defTabSz="685983" rtl="0" eaLnBrk="1" latinLnBrk="0" hangingPunct="1">
        <a:lnSpc>
          <a:spcPct val="90000"/>
        </a:lnSpc>
        <a:spcBef>
          <a:spcPts val="450"/>
        </a:spcBef>
        <a:buSzPct val="80000"/>
        <a:buFont typeface="Wingdings 2" panose="05020102010507070707" pitchFamily="18" charset="2"/>
        <a:buChar char="ö"/>
        <a:defRPr sz="1350" kern="1200">
          <a:solidFill>
            <a:schemeClr val="tx1"/>
          </a:solidFill>
          <a:latin typeface="+mn-lt"/>
          <a:ea typeface="+mn-ea"/>
          <a:cs typeface="+mn-cs"/>
        </a:defRPr>
      </a:lvl3pPr>
      <a:lvl4pPr marL="1200470" indent="-171496" algn="l" defTabSz="685983" rtl="0" eaLnBrk="1" latinLnBrk="0" hangingPunct="1">
        <a:lnSpc>
          <a:spcPct val="90000"/>
        </a:lnSpc>
        <a:spcBef>
          <a:spcPts val="450"/>
        </a:spcBef>
        <a:buSzPct val="80000"/>
        <a:buFont typeface="Wingdings 2" panose="05020102010507070707" pitchFamily="18" charset="2"/>
        <a:buChar char="ö"/>
        <a:defRPr sz="1200" kern="1200">
          <a:solidFill>
            <a:schemeClr val="tx1"/>
          </a:solidFill>
          <a:latin typeface="+mn-lt"/>
          <a:ea typeface="+mn-ea"/>
          <a:cs typeface="+mn-cs"/>
        </a:defRPr>
      </a:lvl4pPr>
      <a:lvl5pPr marL="1543461" indent="-171496" algn="l" defTabSz="685983" rtl="0" eaLnBrk="1" latinLnBrk="0" hangingPunct="1">
        <a:lnSpc>
          <a:spcPct val="90000"/>
        </a:lnSpc>
        <a:spcBef>
          <a:spcPts val="450"/>
        </a:spcBef>
        <a:buSzPct val="80000"/>
        <a:buFont typeface="Wingdings 2" panose="05020102010507070707" pitchFamily="18" charset="2"/>
        <a:buChar char="ö"/>
        <a:defRPr sz="1200" kern="1200">
          <a:solidFill>
            <a:schemeClr val="tx1"/>
          </a:solidFill>
          <a:latin typeface="+mn-lt"/>
          <a:ea typeface="+mn-ea"/>
          <a:cs typeface="+mn-cs"/>
        </a:defRPr>
      </a:lvl5pPr>
      <a:lvl6pPr marL="1886453" indent="-171496" algn="l" defTabSz="685983" rtl="0" eaLnBrk="1" latinLnBrk="0" hangingPunct="1">
        <a:lnSpc>
          <a:spcPct val="90000"/>
        </a:lnSpc>
        <a:spcBef>
          <a:spcPts val="450"/>
        </a:spcBef>
        <a:buSzPct val="80000"/>
        <a:buFont typeface="Arial" pitchFamily="34" charset="0"/>
        <a:buChar char="•"/>
        <a:defRPr sz="1200" kern="1200">
          <a:solidFill>
            <a:schemeClr val="tx1"/>
          </a:solidFill>
          <a:latin typeface="+mn-lt"/>
          <a:ea typeface="+mn-ea"/>
          <a:cs typeface="+mn-cs"/>
        </a:defRPr>
      </a:lvl6pPr>
      <a:lvl7pPr marL="2229444" indent="-171496" algn="l" defTabSz="685983" rtl="0" eaLnBrk="1" latinLnBrk="0" hangingPunct="1">
        <a:lnSpc>
          <a:spcPct val="90000"/>
        </a:lnSpc>
        <a:spcBef>
          <a:spcPts val="450"/>
        </a:spcBef>
        <a:buSzPct val="80000"/>
        <a:buFont typeface="Arial" pitchFamily="34" charset="0"/>
        <a:buChar char="•"/>
        <a:defRPr sz="1200" kern="1200">
          <a:solidFill>
            <a:schemeClr val="tx1"/>
          </a:solidFill>
          <a:latin typeface="+mn-lt"/>
          <a:ea typeface="+mn-ea"/>
          <a:cs typeface="+mn-cs"/>
        </a:defRPr>
      </a:lvl7pPr>
      <a:lvl8pPr marL="2572436" indent="-171496" algn="l" defTabSz="685983" rtl="0" eaLnBrk="1" latinLnBrk="0" hangingPunct="1">
        <a:lnSpc>
          <a:spcPct val="90000"/>
        </a:lnSpc>
        <a:spcBef>
          <a:spcPts val="450"/>
        </a:spcBef>
        <a:buSzPct val="80000"/>
        <a:buFont typeface="Arial" pitchFamily="34" charset="0"/>
        <a:buChar char="•"/>
        <a:defRPr sz="1200" kern="1200">
          <a:solidFill>
            <a:schemeClr val="tx1"/>
          </a:solidFill>
          <a:latin typeface="+mn-lt"/>
          <a:ea typeface="+mn-ea"/>
          <a:cs typeface="+mn-cs"/>
        </a:defRPr>
      </a:lvl8pPr>
      <a:lvl9pPr marL="2915427" indent="-171496" algn="l" defTabSz="685983" rtl="0" eaLnBrk="1" latinLnBrk="0" hangingPunct="1">
        <a:lnSpc>
          <a:spcPct val="90000"/>
        </a:lnSpc>
        <a:spcBef>
          <a:spcPts val="450"/>
        </a:spcBef>
        <a:buSzPct val="80000"/>
        <a:buFont typeface="Arial" pitchFamily="34" charset="0"/>
        <a:buChar char="•"/>
        <a:defRPr sz="1200" kern="1200">
          <a:solidFill>
            <a:schemeClr val="tx1"/>
          </a:solidFill>
          <a:latin typeface="+mn-lt"/>
          <a:ea typeface="+mn-ea"/>
          <a:cs typeface="+mn-cs"/>
        </a:defRPr>
      </a:lvl9pPr>
    </p:bodyStyle>
    <p:otherStyle>
      <a:defPPr>
        <a:defRPr/>
      </a:defPPr>
      <a:lvl1pPr marL="0" algn="l" defTabSz="685983" rtl="0" eaLnBrk="1" latinLnBrk="0" hangingPunct="1">
        <a:defRPr sz="1350" kern="1200">
          <a:solidFill>
            <a:schemeClr val="tx1"/>
          </a:solidFill>
          <a:latin typeface="+mn-lt"/>
          <a:ea typeface="+mn-ea"/>
          <a:cs typeface="+mn-cs"/>
        </a:defRPr>
      </a:lvl1pPr>
      <a:lvl2pPr marL="342991" algn="l" defTabSz="685983" rtl="0" eaLnBrk="1" latinLnBrk="0" hangingPunct="1">
        <a:defRPr sz="1350" kern="1200">
          <a:solidFill>
            <a:schemeClr val="tx1"/>
          </a:solidFill>
          <a:latin typeface="+mn-lt"/>
          <a:ea typeface="+mn-ea"/>
          <a:cs typeface="+mn-cs"/>
        </a:defRPr>
      </a:lvl2pPr>
      <a:lvl3pPr marL="685983" algn="l" defTabSz="685983" rtl="0" eaLnBrk="1" latinLnBrk="0" hangingPunct="1">
        <a:defRPr sz="1350" kern="1200">
          <a:solidFill>
            <a:schemeClr val="tx1"/>
          </a:solidFill>
          <a:latin typeface="+mn-lt"/>
          <a:ea typeface="+mn-ea"/>
          <a:cs typeface="+mn-cs"/>
        </a:defRPr>
      </a:lvl3pPr>
      <a:lvl4pPr marL="1028974" algn="l" defTabSz="685983" rtl="0" eaLnBrk="1" latinLnBrk="0" hangingPunct="1">
        <a:defRPr sz="1350" kern="1200">
          <a:solidFill>
            <a:schemeClr val="tx1"/>
          </a:solidFill>
          <a:latin typeface="+mn-lt"/>
          <a:ea typeface="+mn-ea"/>
          <a:cs typeface="+mn-cs"/>
        </a:defRPr>
      </a:lvl4pPr>
      <a:lvl5pPr marL="1371966" algn="l" defTabSz="685983" rtl="0" eaLnBrk="1" latinLnBrk="0" hangingPunct="1">
        <a:defRPr sz="1350" kern="1200">
          <a:solidFill>
            <a:schemeClr val="tx1"/>
          </a:solidFill>
          <a:latin typeface="+mn-lt"/>
          <a:ea typeface="+mn-ea"/>
          <a:cs typeface="+mn-cs"/>
        </a:defRPr>
      </a:lvl5pPr>
      <a:lvl6pPr marL="1714957" algn="l" defTabSz="685983" rtl="0" eaLnBrk="1" latinLnBrk="0" hangingPunct="1">
        <a:defRPr sz="1350" kern="1200">
          <a:solidFill>
            <a:schemeClr val="tx1"/>
          </a:solidFill>
          <a:latin typeface="+mn-lt"/>
          <a:ea typeface="+mn-ea"/>
          <a:cs typeface="+mn-cs"/>
        </a:defRPr>
      </a:lvl6pPr>
      <a:lvl7pPr marL="2057949" algn="l" defTabSz="685983" rtl="0" eaLnBrk="1" latinLnBrk="0" hangingPunct="1">
        <a:defRPr sz="1350" kern="1200">
          <a:solidFill>
            <a:schemeClr val="tx1"/>
          </a:solidFill>
          <a:latin typeface="+mn-lt"/>
          <a:ea typeface="+mn-ea"/>
          <a:cs typeface="+mn-cs"/>
        </a:defRPr>
      </a:lvl7pPr>
      <a:lvl8pPr marL="2400940" algn="l" defTabSz="685983" rtl="0" eaLnBrk="1" latinLnBrk="0" hangingPunct="1">
        <a:defRPr sz="1350" kern="1200">
          <a:solidFill>
            <a:schemeClr val="tx1"/>
          </a:solidFill>
          <a:latin typeface="+mn-lt"/>
          <a:ea typeface="+mn-ea"/>
          <a:cs typeface="+mn-cs"/>
        </a:defRPr>
      </a:lvl8pPr>
      <a:lvl9pPr marL="2743932" algn="l" defTabSz="6859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tmp"/><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hyperlink" Target="https://www.linkedin.com/posts/danielaheggmaier_achtsame-selbstvermarktung-authentisch-sichtbar-activity-6592428494137901056-gWHd"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linkedin.com/posts/friederikegonzalez_selbstmarketing-impulse-auf-linkedin-activity-6594473774412775424-6OQs" TargetMode="Externa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image" Target="../media/image20.tmp"/><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tmp"/></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53FFD5-79C6-44D1-8D1B-74D471A30CF6}"/>
              </a:ext>
            </a:extLst>
          </p:cNvPr>
          <p:cNvSpPr>
            <a:spLocks noGrp="1"/>
          </p:cNvSpPr>
          <p:nvPr>
            <p:ph type="title"/>
          </p:nvPr>
        </p:nvSpPr>
        <p:spPr>
          <a:xfrm>
            <a:off x="1187624" y="332656"/>
            <a:ext cx="7416824" cy="1080120"/>
          </a:xfrm>
        </p:spPr>
        <p:txBody>
          <a:bodyPr>
            <a:noAutofit/>
          </a:bodyPr>
          <a:lstStyle/>
          <a:p>
            <a:r>
              <a:rPr lang="de-DE" sz="2000" dirty="0"/>
              <a:t>Sichtbarkeit im beruflichen Netzwerk (LinkedIn)</a:t>
            </a:r>
            <a:br>
              <a:rPr lang="de-DE" sz="2000" dirty="0"/>
            </a:br>
            <a:r>
              <a:rPr lang="de-DE" sz="2000" dirty="0"/>
              <a:t>3. Baustein: Reichweite der eigenen Aktivität</a:t>
            </a:r>
          </a:p>
        </p:txBody>
      </p:sp>
      <p:graphicFrame>
        <p:nvGraphicFramePr>
          <p:cNvPr id="4" name="Inhaltsplatzhalter 3">
            <a:extLst>
              <a:ext uri="{FF2B5EF4-FFF2-40B4-BE49-F238E27FC236}">
                <a16:creationId xmlns:a16="http://schemas.microsoft.com/office/drawing/2014/main" id="{D32316D4-4C40-4CBB-987B-F6D3E2BB42A4}"/>
              </a:ext>
            </a:extLst>
          </p:cNvPr>
          <p:cNvGraphicFramePr>
            <a:graphicFrameLocks noGrp="1"/>
          </p:cNvGraphicFramePr>
          <p:nvPr>
            <p:ph idx="1"/>
            <p:extLst>
              <p:ext uri="{D42A27DB-BD31-4B8C-83A1-F6EECF244321}">
                <p14:modId xmlns:p14="http://schemas.microsoft.com/office/powerpoint/2010/main" val="1479432531"/>
              </p:ext>
            </p:extLst>
          </p:nvPr>
        </p:nvGraphicFramePr>
        <p:xfrm>
          <a:off x="1484313" y="1828800"/>
          <a:ext cx="6861175" cy="441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Datumsplatzhalter 2">
            <a:extLst>
              <a:ext uri="{FF2B5EF4-FFF2-40B4-BE49-F238E27FC236}">
                <a16:creationId xmlns:a16="http://schemas.microsoft.com/office/drawing/2014/main" id="{3F12C7F5-5A43-4CEE-94BD-381A3505DBD2}"/>
              </a:ext>
            </a:extLst>
          </p:cNvPr>
          <p:cNvSpPr>
            <a:spLocks noGrp="1"/>
          </p:cNvSpPr>
          <p:nvPr>
            <p:ph type="dt" sz="half" idx="10"/>
          </p:nvPr>
        </p:nvSpPr>
        <p:spPr/>
        <p:txBody>
          <a:bodyPr/>
          <a:lstStyle/>
          <a:p>
            <a:pPr rtl="0"/>
            <a:r>
              <a:rPr lang="de-DE" noProof="0"/>
              <a:t>06.11.2019</a:t>
            </a:r>
            <a:endParaRPr lang="de-DE" noProof="0" dirty="0"/>
          </a:p>
        </p:txBody>
      </p:sp>
      <p:sp>
        <p:nvSpPr>
          <p:cNvPr id="5" name="Fußzeilenplatzhalter 4">
            <a:extLst>
              <a:ext uri="{FF2B5EF4-FFF2-40B4-BE49-F238E27FC236}">
                <a16:creationId xmlns:a16="http://schemas.microsoft.com/office/drawing/2014/main" id="{9CDE4DAB-9FFB-4EB3-9F94-3949C4B80AD1}"/>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6" name="Foliennummernplatzhalter 5">
            <a:extLst>
              <a:ext uri="{FF2B5EF4-FFF2-40B4-BE49-F238E27FC236}">
                <a16:creationId xmlns:a16="http://schemas.microsoft.com/office/drawing/2014/main" id="{D923FCB2-8536-4454-A91F-4F248B3850A1}"/>
              </a:ext>
            </a:extLst>
          </p:cNvPr>
          <p:cNvSpPr>
            <a:spLocks noGrp="1"/>
          </p:cNvSpPr>
          <p:nvPr>
            <p:ph type="sldNum" sz="quarter" idx="12"/>
          </p:nvPr>
        </p:nvSpPr>
        <p:spPr/>
        <p:txBody>
          <a:bodyPr/>
          <a:lstStyle/>
          <a:p>
            <a:pPr rtl="0"/>
            <a:fld id="{2A013F82-EE5E-44EE-A61D-E31C6657F26F}" type="slidenum">
              <a:rPr lang="de-DE" noProof="0" smtClean="0"/>
              <a:t>1</a:t>
            </a:fld>
            <a:endParaRPr lang="de-DE" noProof="0" dirty="0"/>
          </a:p>
        </p:txBody>
      </p:sp>
    </p:spTree>
    <p:extLst>
      <p:ext uri="{BB962C8B-B14F-4D97-AF65-F5344CB8AC3E}">
        <p14:creationId xmlns:p14="http://schemas.microsoft.com/office/powerpoint/2010/main" val="2867559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graphicEl>
                                              <a:dgm id="{C91758B1-53BD-461F-95A1-A92B1E0DDF77}"/>
                                            </p:graphicEl>
                                          </p:spTgt>
                                        </p:tgtEl>
                                        <p:attrNameLst>
                                          <p:attrName>style.visibility</p:attrName>
                                        </p:attrNameLst>
                                      </p:cBhvr>
                                      <p:to>
                                        <p:strVal val="visible"/>
                                      </p:to>
                                    </p:set>
                                    <p:animEffect transition="in" filter="wheel(1)">
                                      <p:cBhvr>
                                        <p:cTn id="7" dur="2000"/>
                                        <p:tgtEl>
                                          <p:spTgt spid="4">
                                            <p:graphicEl>
                                              <a:dgm id="{C91758B1-53BD-461F-95A1-A92B1E0DDF77}"/>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graphicEl>
                                              <a:dgm id="{1C49D6A9-9CA1-4A67-96C7-CAC5F590A56A}"/>
                                            </p:graphicEl>
                                          </p:spTgt>
                                        </p:tgtEl>
                                        <p:attrNameLst>
                                          <p:attrName>style.visibility</p:attrName>
                                        </p:attrNameLst>
                                      </p:cBhvr>
                                      <p:to>
                                        <p:strVal val="visible"/>
                                      </p:to>
                                    </p:set>
                                    <p:animEffect transition="in" filter="wipe(left)">
                                      <p:cBhvr>
                                        <p:cTn id="12" dur="500"/>
                                        <p:tgtEl>
                                          <p:spTgt spid="4">
                                            <p:graphicEl>
                                              <a:dgm id="{1C49D6A9-9CA1-4A67-96C7-CAC5F590A56A}"/>
                                            </p:graphicEl>
                                          </p:spTgt>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4">
                                            <p:graphicEl>
                                              <a:dgm id="{F9843FE7-F4E6-4051-83D2-D48C84547810}"/>
                                            </p:graphicEl>
                                          </p:spTgt>
                                        </p:tgtEl>
                                        <p:attrNameLst>
                                          <p:attrName>style.visibility</p:attrName>
                                        </p:attrNameLst>
                                      </p:cBhvr>
                                      <p:to>
                                        <p:strVal val="visible"/>
                                      </p:to>
                                    </p:set>
                                    <p:animEffect transition="in" filter="wheel(1)">
                                      <p:cBhvr>
                                        <p:cTn id="15" dur="2000"/>
                                        <p:tgtEl>
                                          <p:spTgt spid="4">
                                            <p:graphicEl>
                                              <a:dgm id="{F9843FE7-F4E6-4051-83D2-D48C84547810}"/>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4">
                                            <p:graphicEl>
                                              <a:dgm id="{2902E63C-CE2B-4ADB-8B00-091F7C93F14D}"/>
                                            </p:graphicEl>
                                          </p:spTgt>
                                        </p:tgtEl>
                                        <p:attrNameLst>
                                          <p:attrName>style.visibility</p:attrName>
                                        </p:attrNameLst>
                                      </p:cBhvr>
                                      <p:to>
                                        <p:strVal val="visible"/>
                                      </p:to>
                                    </p:set>
                                    <p:animEffect transition="in" filter="wipe(up)">
                                      <p:cBhvr>
                                        <p:cTn id="20" dur="500"/>
                                        <p:tgtEl>
                                          <p:spTgt spid="4">
                                            <p:graphicEl>
                                              <a:dgm id="{2902E63C-CE2B-4ADB-8B00-091F7C93F14D}"/>
                                            </p:graphicEl>
                                          </p:spTgt>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4">
                                            <p:graphicEl>
                                              <a:dgm id="{7C97B9BF-D6B6-4B7F-95B1-0D0C284B2FCE}"/>
                                            </p:graphicEl>
                                          </p:spTgt>
                                        </p:tgtEl>
                                        <p:attrNameLst>
                                          <p:attrName>style.visibility</p:attrName>
                                        </p:attrNameLst>
                                      </p:cBhvr>
                                      <p:to>
                                        <p:strVal val="visible"/>
                                      </p:to>
                                    </p:set>
                                    <p:animEffect transition="in" filter="wheel(1)">
                                      <p:cBhvr>
                                        <p:cTn id="23" dur="2000"/>
                                        <p:tgtEl>
                                          <p:spTgt spid="4">
                                            <p:graphicEl>
                                              <a:dgm id="{7C97B9BF-D6B6-4B7F-95B1-0D0C284B2FCE}"/>
                                            </p:graphicEl>
                                          </p:spTgt>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4">
                                            <p:graphicEl>
                                              <a:dgm id="{C8E13F57-5AF4-44E1-B881-2E1DA5A1E14F}"/>
                                            </p:graphicEl>
                                          </p:spTgt>
                                        </p:tgtEl>
                                        <p:attrNameLst>
                                          <p:attrName>style.visibility</p:attrName>
                                        </p:attrNameLst>
                                      </p:cBhvr>
                                      <p:to>
                                        <p:strVal val="visible"/>
                                      </p:to>
                                    </p:set>
                                    <p:animEffect transition="in" filter="wipe(down)">
                                      <p:cBhvr>
                                        <p:cTn id="27" dur="500"/>
                                        <p:tgtEl>
                                          <p:spTgt spid="4">
                                            <p:graphicEl>
                                              <a:dgm id="{C8E13F57-5AF4-44E1-B881-2E1DA5A1E14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9C016E71-F02A-47B2-9E5B-062D966612E9}"/>
              </a:ext>
            </a:extLst>
          </p:cNvPr>
          <p:cNvPicPr>
            <a:picLocks noChangeAspect="1"/>
          </p:cNvPicPr>
          <p:nvPr/>
        </p:nvPicPr>
        <p:blipFill rotWithShape="1">
          <a:blip r:embed="rId2">
            <a:extLst>
              <a:ext uri="{28A0092B-C50C-407E-A947-70E740481C1C}">
                <a14:useLocalDpi xmlns:a14="http://schemas.microsoft.com/office/drawing/2010/main" val="0"/>
              </a:ext>
            </a:extLst>
          </a:blip>
          <a:srcRect t="64087"/>
          <a:stretch/>
        </p:blipFill>
        <p:spPr>
          <a:xfrm>
            <a:off x="323528" y="3933056"/>
            <a:ext cx="5265876" cy="1735155"/>
          </a:xfrm>
          <a:prstGeom prst="rect">
            <a:avLst/>
          </a:prstGeom>
        </p:spPr>
      </p:pic>
      <p:sp>
        <p:nvSpPr>
          <p:cNvPr id="2" name="Titel 1">
            <a:extLst>
              <a:ext uri="{FF2B5EF4-FFF2-40B4-BE49-F238E27FC236}">
                <a16:creationId xmlns:a16="http://schemas.microsoft.com/office/drawing/2014/main" id="{BB66D827-8B38-48EE-A28B-E9DD6A9998E7}"/>
              </a:ext>
            </a:extLst>
          </p:cNvPr>
          <p:cNvSpPr>
            <a:spLocks noGrp="1"/>
          </p:cNvSpPr>
          <p:nvPr>
            <p:ph type="title"/>
          </p:nvPr>
        </p:nvSpPr>
        <p:spPr/>
        <p:txBody>
          <a:bodyPr/>
          <a:lstStyle/>
          <a:p>
            <a:r>
              <a:rPr lang="de-DE" dirty="0"/>
              <a:t>Was tun, um dennoch Links zu nutzen?</a:t>
            </a:r>
          </a:p>
        </p:txBody>
      </p:sp>
      <p:sp>
        <p:nvSpPr>
          <p:cNvPr id="3" name="Inhaltsplatzhalter 2">
            <a:extLst>
              <a:ext uri="{FF2B5EF4-FFF2-40B4-BE49-F238E27FC236}">
                <a16:creationId xmlns:a16="http://schemas.microsoft.com/office/drawing/2014/main" id="{51A92911-B8D3-4EA2-AF01-489DC433831C}"/>
              </a:ext>
            </a:extLst>
          </p:cNvPr>
          <p:cNvSpPr>
            <a:spLocks noGrp="1"/>
          </p:cNvSpPr>
          <p:nvPr>
            <p:ph idx="1"/>
          </p:nvPr>
        </p:nvSpPr>
        <p:spPr/>
        <p:txBody>
          <a:bodyPr/>
          <a:lstStyle/>
          <a:p>
            <a:r>
              <a:rPr lang="de-DE" dirty="0"/>
              <a:t>Beitrag nachträglich (nach 3 Minuten) bearbeiten und Link einfügen. Kein Vorschaubild zum Link, es muss ein eigenes Bild eingefügt werden</a:t>
            </a:r>
          </a:p>
          <a:p>
            <a:r>
              <a:rPr lang="de-DE" dirty="0"/>
              <a:t>einfacher: Link in einen Kommentar einfügen</a:t>
            </a:r>
          </a:p>
          <a:p>
            <a:endParaRPr lang="de-DE" dirty="0"/>
          </a:p>
        </p:txBody>
      </p:sp>
      <p:pic>
        <p:nvPicPr>
          <p:cNvPr id="5" name="Grafik 4">
            <a:extLst>
              <a:ext uri="{FF2B5EF4-FFF2-40B4-BE49-F238E27FC236}">
                <a16:creationId xmlns:a16="http://schemas.microsoft.com/office/drawing/2014/main" id="{32DA47CD-3627-410F-8740-EEFA42EA82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07904" y="4941168"/>
            <a:ext cx="5265876" cy="1437904"/>
          </a:xfrm>
          <a:prstGeom prst="rect">
            <a:avLst/>
          </a:prstGeom>
        </p:spPr>
      </p:pic>
      <p:sp>
        <p:nvSpPr>
          <p:cNvPr id="6" name="Ellipse 5">
            <a:extLst>
              <a:ext uri="{FF2B5EF4-FFF2-40B4-BE49-F238E27FC236}">
                <a16:creationId xmlns:a16="http://schemas.microsoft.com/office/drawing/2014/main" id="{F88C5FDB-8243-4C3A-AC29-198D31170530}"/>
              </a:ext>
            </a:extLst>
          </p:cNvPr>
          <p:cNvSpPr/>
          <p:nvPr/>
        </p:nvSpPr>
        <p:spPr>
          <a:xfrm>
            <a:off x="323528" y="4797152"/>
            <a:ext cx="1656184" cy="504056"/>
          </a:xfrm>
          <a:prstGeom prst="ellipse">
            <a:avLst/>
          </a:prstGeom>
          <a:noFill/>
          <a:ln w="28575"/>
        </p:spPr>
        <p:style>
          <a:lnRef idx="2">
            <a:schemeClr val="accent3"/>
          </a:lnRef>
          <a:fillRef idx="1">
            <a:schemeClr val="lt1"/>
          </a:fillRef>
          <a:effectRef idx="0">
            <a:schemeClr val="accent3"/>
          </a:effectRef>
          <a:fontRef idx="minor">
            <a:schemeClr val="dk1"/>
          </a:fontRef>
        </p:style>
        <p:txBody>
          <a:bodyPr rtlCol="0" anchor="ctr"/>
          <a:lstStyle/>
          <a:p>
            <a:pPr algn="ctr"/>
            <a:endParaRPr lang="de-DE"/>
          </a:p>
        </p:txBody>
      </p:sp>
      <p:sp>
        <p:nvSpPr>
          <p:cNvPr id="7" name="Datumsplatzhalter 6">
            <a:extLst>
              <a:ext uri="{FF2B5EF4-FFF2-40B4-BE49-F238E27FC236}">
                <a16:creationId xmlns:a16="http://schemas.microsoft.com/office/drawing/2014/main" id="{F3F87427-9CAB-4749-8880-23572D2953D5}"/>
              </a:ext>
            </a:extLst>
          </p:cNvPr>
          <p:cNvSpPr>
            <a:spLocks noGrp="1"/>
          </p:cNvSpPr>
          <p:nvPr>
            <p:ph type="dt" sz="half" idx="10"/>
          </p:nvPr>
        </p:nvSpPr>
        <p:spPr/>
        <p:txBody>
          <a:bodyPr/>
          <a:lstStyle/>
          <a:p>
            <a:pPr rtl="0"/>
            <a:r>
              <a:rPr lang="de-DE" noProof="0"/>
              <a:t>06.11.2019</a:t>
            </a:r>
            <a:endParaRPr lang="de-DE" noProof="0" dirty="0"/>
          </a:p>
        </p:txBody>
      </p:sp>
      <p:sp>
        <p:nvSpPr>
          <p:cNvPr id="8" name="Fußzeilenplatzhalter 7">
            <a:extLst>
              <a:ext uri="{FF2B5EF4-FFF2-40B4-BE49-F238E27FC236}">
                <a16:creationId xmlns:a16="http://schemas.microsoft.com/office/drawing/2014/main" id="{97071481-3410-48A0-8120-B31CBEEE6761}"/>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9" name="Foliennummernplatzhalter 8">
            <a:extLst>
              <a:ext uri="{FF2B5EF4-FFF2-40B4-BE49-F238E27FC236}">
                <a16:creationId xmlns:a16="http://schemas.microsoft.com/office/drawing/2014/main" id="{0E020DC5-5CD2-4013-957E-C5262E2C3E4E}"/>
              </a:ext>
            </a:extLst>
          </p:cNvPr>
          <p:cNvSpPr>
            <a:spLocks noGrp="1"/>
          </p:cNvSpPr>
          <p:nvPr>
            <p:ph type="sldNum" sz="quarter" idx="12"/>
          </p:nvPr>
        </p:nvSpPr>
        <p:spPr/>
        <p:txBody>
          <a:bodyPr/>
          <a:lstStyle/>
          <a:p>
            <a:pPr rtl="0"/>
            <a:fld id="{2A013F82-EE5E-44EE-A61D-E31C6657F26F}" type="slidenum">
              <a:rPr lang="de-DE" noProof="0" smtClean="0"/>
              <a:t>10</a:t>
            </a:fld>
            <a:endParaRPr lang="de-DE" noProof="0" dirty="0"/>
          </a:p>
        </p:txBody>
      </p:sp>
    </p:spTree>
    <p:extLst>
      <p:ext uri="{BB962C8B-B14F-4D97-AF65-F5344CB8AC3E}">
        <p14:creationId xmlns:p14="http://schemas.microsoft.com/office/powerpoint/2010/main" val="136972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679190-ABD4-4BA7-AA70-D22CF2A6233F}"/>
              </a:ext>
            </a:extLst>
          </p:cNvPr>
          <p:cNvSpPr>
            <a:spLocks noGrp="1"/>
          </p:cNvSpPr>
          <p:nvPr>
            <p:ph type="title"/>
          </p:nvPr>
        </p:nvSpPr>
        <p:spPr/>
        <p:txBody>
          <a:bodyPr/>
          <a:lstStyle/>
          <a:p>
            <a:r>
              <a:rPr lang="de-DE" dirty="0"/>
              <a:t>Teilen von Beiträgen</a:t>
            </a:r>
          </a:p>
        </p:txBody>
      </p:sp>
      <p:sp>
        <p:nvSpPr>
          <p:cNvPr id="3" name="Inhaltsplatzhalter 2">
            <a:extLst>
              <a:ext uri="{FF2B5EF4-FFF2-40B4-BE49-F238E27FC236}">
                <a16:creationId xmlns:a16="http://schemas.microsoft.com/office/drawing/2014/main" id="{02DA2944-D82C-440C-B6A4-336378A94BE4}"/>
              </a:ext>
            </a:extLst>
          </p:cNvPr>
          <p:cNvSpPr>
            <a:spLocks noGrp="1"/>
          </p:cNvSpPr>
          <p:nvPr>
            <p:ph sz="half" idx="1"/>
          </p:nvPr>
        </p:nvSpPr>
        <p:spPr/>
        <p:txBody>
          <a:bodyPr>
            <a:normAutofit/>
          </a:bodyPr>
          <a:lstStyle/>
          <a:p>
            <a:r>
              <a:rPr lang="de-DE" dirty="0"/>
              <a:t>für den eigenen SSI (</a:t>
            </a:r>
            <a:r>
              <a:rPr lang="de-DE" dirty="0" err="1"/>
              <a:t>Social</a:t>
            </a:r>
            <a:r>
              <a:rPr lang="de-DE" dirty="0"/>
              <a:t>-</a:t>
            </a:r>
            <a:r>
              <a:rPr lang="de-DE" dirty="0" err="1"/>
              <a:t>Selling</a:t>
            </a:r>
            <a:r>
              <a:rPr lang="de-DE" dirty="0"/>
              <a:t>-Index) positiv</a:t>
            </a:r>
          </a:p>
          <a:p>
            <a:r>
              <a:rPr lang="de-DE" dirty="0"/>
              <a:t>freut den ursprünglichen Autor</a:t>
            </a:r>
          </a:p>
          <a:p>
            <a:r>
              <a:rPr lang="de-DE" dirty="0"/>
              <a:t>erzielt aber generell weniger Reichweite</a:t>
            </a:r>
          </a:p>
          <a:p>
            <a:r>
              <a:rPr lang="de-DE" dirty="0"/>
              <a:t>LinkedIn zeigt diese Beiträge wohl nur wenigen Mitgliedern an</a:t>
            </a:r>
          </a:p>
        </p:txBody>
      </p:sp>
      <p:pic>
        <p:nvPicPr>
          <p:cNvPr id="5" name="Inhaltsplatzhalter 6">
            <a:extLst>
              <a:ext uri="{FF2B5EF4-FFF2-40B4-BE49-F238E27FC236}">
                <a16:creationId xmlns:a16="http://schemas.microsoft.com/office/drawing/2014/main" id="{3F5CE026-E509-49AC-A9DD-AC8F768A576E}"/>
              </a:ext>
            </a:extLst>
          </p:cNvPr>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t="1729"/>
          <a:stretch/>
        </p:blipFill>
        <p:spPr>
          <a:xfrm>
            <a:off x="5029200" y="3014133"/>
            <a:ext cx="3316288" cy="2085624"/>
          </a:xfrm>
        </p:spPr>
      </p:pic>
      <p:sp>
        <p:nvSpPr>
          <p:cNvPr id="6" name="Textfeld 5">
            <a:extLst>
              <a:ext uri="{FF2B5EF4-FFF2-40B4-BE49-F238E27FC236}">
                <a16:creationId xmlns:a16="http://schemas.microsoft.com/office/drawing/2014/main" id="{D9C062CC-8A1D-40B8-BC38-85D30067F08F}"/>
              </a:ext>
            </a:extLst>
          </p:cNvPr>
          <p:cNvSpPr txBox="1"/>
          <p:nvPr/>
        </p:nvSpPr>
        <p:spPr>
          <a:xfrm>
            <a:off x="5029200" y="5301208"/>
            <a:ext cx="3651321" cy="369332"/>
          </a:xfrm>
          <a:prstGeom prst="rect">
            <a:avLst/>
          </a:prstGeom>
          <a:noFill/>
        </p:spPr>
        <p:txBody>
          <a:bodyPr wrap="none" rtlCol="0">
            <a:spAutoFit/>
          </a:bodyPr>
          <a:lstStyle/>
          <a:p>
            <a:r>
              <a:rPr lang="de-DE" dirty="0"/>
              <a:t>https://linkedin.com/sales/ssi</a:t>
            </a:r>
          </a:p>
        </p:txBody>
      </p:sp>
      <p:sp>
        <p:nvSpPr>
          <p:cNvPr id="4" name="Datumsplatzhalter 3">
            <a:extLst>
              <a:ext uri="{FF2B5EF4-FFF2-40B4-BE49-F238E27FC236}">
                <a16:creationId xmlns:a16="http://schemas.microsoft.com/office/drawing/2014/main" id="{5CAB9982-58DD-4BCE-860B-E24AAD9819FF}"/>
              </a:ext>
            </a:extLst>
          </p:cNvPr>
          <p:cNvSpPr>
            <a:spLocks noGrp="1"/>
          </p:cNvSpPr>
          <p:nvPr>
            <p:ph type="dt" sz="half" idx="10"/>
          </p:nvPr>
        </p:nvSpPr>
        <p:spPr/>
        <p:txBody>
          <a:bodyPr/>
          <a:lstStyle/>
          <a:p>
            <a:pPr rtl="0"/>
            <a:r>
              <a:rPr lang="de-DE" noProof="0"/>
              <a:t>06.11.2019</a:t>
            </a:r>
            <a:endParaRPr lang="de-DE" noProof="0" dirty="0"/>
          </a:p>
        </p:txBody>
      </p:sp>
      <p:sp>
        <p:nvSpPr>
          <p:cNvPr id="7" name="Fußzeilenplatzhalter 6">
            <a:extLst>
              <a:ext uri="{FF2B5EF4-FFF2-40B4-BE49-F238E27FC236}">
                <a16:creationId xmlns:a16="http://schemas.microsoft.com/office/drawing/2014/main" id="{2648B036-E3B4-48A7-904F-E3A5F27BFA6A}"/>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8" name="Foliennummernplatzhalter 7">
            <a:extLst>
              <a:ext uri="{FF2B5EF4-FFF2-40B4-BE49-F238E27FC236}">
                <a16:creationId xmlns:a16="http://schemas.microsoft.com/office/drawing/2014/main" id="{C58AE212-E2B7-4E3C-A816-8A7588182585}"/>
              </a:ext>
            </a:extLst>
          </p:cNvPr>
          <p:cNvSpPr>
            <a:spLocks noGrp="1"/>
          </p:cNvSpPr>
          <p:nvPr>
            <p:ph type="sldNum" sz="quarter" idx="12"/>
          </p:nvPr>
        </p:nvSpPr>
        <p:spPr/>
        <p:txBody>
          <a:bodyPr/>
          <a:lstStyle/>
          <a:p>
            <a:pPr rtl="0"/>
            <a:fld id="{2A013F82-EE5E-44EE-A61D-E31C6657F26F}" type="slidenum">
              <a:rPr lang="de-DE" noProof="0" smtClean="0"/>
              <a:t>11</a:t>
            </a:fld>
            <a:endParaRPr lang="de-DE" noProof="0" dirty="0"/>
          </a:p>
        </p:txBody>
      </p:sp>
    </p:spTree>
    <p:extLst>
      <p:ext uri="{BB962C8B-B14F-4D97-AF65-F5344CB8AC3E}">
        <p14:creationId xmlns:p14="http://schemas.microsoft.com/office/powerpoint/2010/main" val="2359986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31305E-712C-411F-AA3E-D962A2356CE5}"/>
              </a:ext>
            </a:extLst>
          </p:cNvPr>
          <p:cNvSpPr>
            <a:spLocks noGrp="1"/>
          </p:cNvSpPr>
          <p:nvPr>
            <p:ph type="title"/>
          </p:nvPr>
        </p:nvSpPr>
        <p:spPr/>
        <p:txBody>
          <a:bodyPr/>
          <a:lstStyle/>
          <a:p>
            <a:r>
              <a:rPr lang="de-DE" dirty="0"/>
              <a:t>Anzahl der Postings/ Tag</a:t>
            </a:r>
          </a:p>
        </p:txBody>
      </p:sp>
      <p:sp>
        <p:nvSpPr>
          <p:cNvPr id="3" name="Inhaltsplatzhalter 2">
            <a:extLst>
              <a:ext uri="{FF2B5EF4-FFF2-40B4-BE49-F238E27FC236}">
                <a16:creationId xmlns:a16="http://schemas.microsoft.com/office/drawing/2014/main" id="{53C98744-46D1-4D7B-8FF9-0D124EC6A154}"/>
              </a:ext>
            </a:extLst>
          </p:cNvPr>
          <p:cNvSpPr>
            <a:spLocks noGrp="1"/>
          </p:cNvSpPr>
          <p:nvPr>
            <p:ph idx="1"/>
          </p:nvPr>
        </p:nvSpPr>
        <p:spPr/>
        <p:txBody>
          <a:bodyPr>
            <a:normAutofit/>
          </a:bodyPr>
          <a:lstStyle/>
          <a:p>
            <a:r>
              <a:rPr lang="de-DE" dirty="0"/>
              <a:t>einmal täglich posten (3-5 Postings pro Woche)</a:t>
            </a:r>
          </a:p>
          <a:p>
            <a:r>
              <a:rPr lang="de-DE" dirty="0"/>
              <a:t>mehrere Post am gleichen Tag:</a:t>
            </a:r>
          </a:p>
          <a:p>
            <a:pPr lvl="1"/>
            <a:r>
              <a:rPr lang="de-DE" dirty="0"/>
              <a:t>Zweiter Post deutlich geringere Reichweite</a:t>
            </a:r>
          </a:p>
          <a:p>
            <a:pPr lvl="1"/>
            <a:r>
              <a:rPr lang="de-DE" dirty="0"/>
              <a:t>Gleiche Reichweite für zweiten Post nur, wenn zu Beginn 3-fach mehr Engagement erreicht wird</a:t>
            </a:r>
          </a:p>
          <a:p>
            <a:pPr lvl="1"/>
            <a:r>
              <a:rPr lang="de-DE" dirty="0"/>
              <a:t>unbedingt mindestens 3 Stunden Zeit zwischen den einzelnen Postings</a:t>
            </a:r>
          </a:p>
          <a:p>
            <a:r>
              <a:rPr lang="de-DE" dirty="0"/>
              <a:t>zu viele Beiträge werden von Nutzern nicht wirklich gerne gesehen</a:t>
            </a:r>
          </a:p>
        </p:txBody>
      </p:sp>
      <p:sp>
        <p:nvSpPr>
          <p:cNvPr id="4" name="Datumsplatzhalter 3">
            <a:extLst>
              <a:ext uri="{FF2B5EF4-FFF2-40B4-BE49-F238E27FC236}">
                <a16:creationId xmlns:a16="http://schemas.microsoft.com/office/drawing/2014/main" id="{CC288378-4D38-4847-BBB0-9BC6A6F70B50}"/>
              </a:ext>
            </a:extLst>
          </p:cNvPr>
          <p:cNvSpPr>
            <a:spLocks noGrp="1"/>
          </p:cNvSpPr>
          <p:nvPr>
            <p:ph type="dt" sz="half" idx="10"/>
          </p:nvPr>
        </p:nvSpPr>
        <p:spPr/>
        <p:txBody>
          <a:bodyPr/>
          <a:lstStyle/>
          <a:p>
            <a:pPr rtl="0"/>
            <a:r>
              <a:rPr lang="de-DE" noProof="0"/>
              <a:t>06.11.2019</a:t>
            </a:r>
            <a:endParaRPr lang="de-DE" noProof="0" dirty="0"/>
          </a:p>
        </p:txBody>
      </p:sp>
      <p:sp>
        <p:nvSpPr>
          <p:cNvPr id="5" name="Fußzeilenplatzhalter 4">
            <a:extLst>
              <a:ext uri="{FF2B5EF4-FFF2-40B4-BE49-F238E27FC236}">
                <a16:creationId xmlns:a16="http://schemas.microsoft.com/office/drawing/2014/main" id="{51927DA4-C01E-45FF-A572-8A3C6F76FD30}"/>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6" name="Foliennummernplatzhalter 5">
            <a:extLst>
              <a:ext uri="{FF2B5EF4-FFF2-40B4-BE49-F238E27FC236}">
                <a16:creationId xmlns:a16="http://schemas.microsoft.com/office/drawing/2014/main" id="{85BF9F0C-2144-49A6-9E45-22A3AA1476B1}"/>
              </a:ext>
            </a:extLst>
          </p:cNvPr>
          <p:cNvSpPr>
            <a:spLocks noGrp="1"/>
          </p:cNvSpPr>
          <p:nvPr>
            <p:ph type="sldNum" sz="quarter" idx="12"/>
          </p:nvPr>
        </p:nvSpPr>
        <p:spPr/>
        <p:txBody>
          <a:bodyPr/>
          <a:lstStyle/>
          <a:p>
            <a:pPr rtl="0"/>
            <a:fld id="{2A013F82-EE5E-44EE-A61D-E31C6657F26F}" type="slidenum">
              <a:rPr lang="de-DE" noProof="0" smtClean="0"/>
              <a:t>12</a:t>
            </a:fld>
            <a:endParaRPr lang="de-DE" noProof="0" dirty="0"/>
          </a:p>
        </p:txBody>
      </p:sp>
    </p:spTree>
    <p:extLst>
      <p:ext uri="{BB962C8B-B14F-4D97-AF65-F5344CB8AC3E}">
        <p14:creationId xmlns:p14="http://schemas.microsoft.com/office/powerpoint/2010/main" val="2182658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B2211A-9374-47A7-8A78-6A16A7FD4250}"/>
              </a:ext>
            </a:extLst>
          </p:cNvPr>
          <p:cNvSpPr>
            <a:spLocks noGrp="1"/>
          </p:cNvSpPr>
          <p:nvPr>
            <p:ph type="title"/>
          </p:nvPr>
        </p:nvSpPr>
        <p:spPr/>
        <p:txBody>
          <a:bodyPr/>
          <a:lstStyle/>
          <a:p>
            <a:r>
              <a:rPr lang="de-DE" dirty="0"/>
              <a:t>LinkedIn-Artikel</a:t>
            </a:r>
            <a:br>
              <a:rPr lang="de-DE" dirty="0"/>
            </a:br>
            <a:r>
              <a:rPr lang="de-DE" sz="2000" b="0" i="1" dirty="0">
                <a:solidFill>
                  <a:schemeClr val="tx1"/>
                </a:solidFill>
              </a:rPr>
              <a:t>nicht gemeint sind Beiträge</a:t>
            </a:r>
            <a:endParaRPr lang="de-DE" b="0" i="1" dirty="0">
              <a:solidFill>
                <a:schemeClr val="tx1"/>
              </a:solidFill>
            </a:endParaRPr>
          </a:p>
        </p:txBody>
      </p:sp>
      <p:sp>
        <p:nvSpPr>
          <p:cNvPr id="3" name="Inhaltsplatzhalter 2">
            <a:extLst>
              <a:ext uri="{FF2B5EF4-FFF2-40B4-BE49-F238E27FC236}">
                <a16:creationId xmlns:a16="http://schemas.microsoft.com/office/drawing/2014/main" id="{43BC92FA-9C28-4A54-8AD1-AA975AB47B36}"/>
              </a:ext>
            </a:extLst>
          </p:cNvPr>
          <p:cNvSpPr>
            <a:spLocks noGrp="1"/>
          </p:cNvSpPr>
          <p:nvPr>
            <p:ph idx="1"/>
          </p:nvPr>
        </p:nvSpPr>
        <p:spPr/>
        <p:txBody>
          <a:bodyPr>
            <a:normAutofit fontScale="92500"/>
          </a:bodyPr>
          <a:lstStyle/>
          <a:p>
            <a:r>
              <a:rPr lang="de-DE" dirty="0"/>
              <a:t>Bis Ende 2017 erreichten neu gepostete Artikel per Mitteilung das eigene Netzwerk (Kontakte 1. Grades)</a:t>
            </a:r>
          </a:p>
          <a:p>
            <a:r>
              <a:rPr lang="de-DE" dirty="0"/>
              <a:t>2018 wurde diese Funktion abgestellt</a:t>
            </a:r>
          </a:p>
          <a:p>
            <a:r>
              <a:rPr lang="de-DE" dirty="0"/>
              <a:t>Viele Artikel nur in "homöopathischen Menge" angezeigt </a:t>
            </a:r>
          </a:p>
          <a:p>
            <a:r>
              <a:rPr lang="de-DE" dirty="0"/>
              <a:t>Beitrag von maximal 1300 Zeichen erreicht höhere Reichweite </a:t>
            </a:r>
          </a:p>
          <a:p>
            <a:r>
              <a:rPr lang="de-DE" dirty="0"/>
              <a:t>Teilen von Artikeln oder Beiträgen ist nicht mehr so erfolgreich wie vor 1-2 Jahren.</a:t>
            </a:r>
          </a:p>
          <a:p>
            <a:endParaRPr lang="de-DE" dirty="0"/>
          </a:p>
          <a:p>
            <a:r>
              <a:rPr lang="de-DE" i="1" dirty="0"/>
              <a:t>Übrigens: Auch </a:t>
            </a:r>
            <a:r>
              <a:rPr lang="de-DE" b="1" i="1" dirty="0"/>
              <a:t>Videos</a:t>
            </a:r>
            <a:r>
              <a:rPr lang="de-DE" i="1" dirty="0"/>
              <a:t> werden aktuell nicht mehr so gut belohnt wie noch 2018</a:t>
            </a:r>
            <a:r>
              <a:rPr lang="de-DE" dirty="0"/>
              <a:t> </a:t>
            </a:r>
          </a:p>
        </p:txBody>
      </p:sp>
      <p:sp>
        <p:nvSpPr>
          <p:cNvPr id="4" name="Pfeil: nach rechts 3">
            <a:extLst>
              <a:ext uri="{FF2B5EF4-FFF2-40B4-BE49-F238E27FC236}">
                <a16:creationId xmlns:a16="http://schemas.microsoft.com/office/drawing/2014/main" id="{EF8F5D30-670F-43F3-A7DB-BABB40C311E0}"/>
              </a:ext>
            </a:extLst>
          </p:cNvPr>
          <p:cNvSpPr/>
          <p:nvPr/>
        </p:nvSpPr>
        <p:spPr>
          <a:xfrm>
            <a:off x="799117" y="5517232"/>
            <a:ext cx="685979" cy="432048"/>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de-DE"/>
          </a:p>
        </p:txBody>
      </p:sp>
      <p:sp>
        <p:nvSpPr>
          <p:cNvPr id="5" name="Datumsplatzhalter 4">
            <a:extLst>
              <a:ext uri="{FF2B5EF4-FFF2-40B4-BE49-F238E27FC236}">
                <a16:creationId xmlns:a16="http://schemas.microsoft.com/office/drawing/2014/main" id="{3409FA40-6418-429D-A6AE-75EF823E4B47}"/>
              </a:ext>
            </a:extLst>
          </p:cNvPr>
          <p:cNvSpPr>
            <a:spLocks noGrp="1"/>
          </p:cNvSpPr>
          <p:nvPr>
            <p:ph type="dt" sz="half" idx="10"/>
          </p:nvPr>
        </p:nvSpPr>
        <p:spPr/>
        <p:txBody>
          <a:bodyPr/>
          <a:lstStyle/>
          <a:p>
            <a:pPr rtl="0"/>
            <a:r>
              <a:rPr lang="de-DE" noProof="0"/>
              <a:t>06.11.2019</a:t>
            </a:r>
            <a:endParaRPr lang="de-DE" noProof="0" dirty="0"/>
          </a:p>
        </p:txBody>
      </p:sp>
      <p:sp>
        <p:nvSpPr>
          <p:cNvPr id="6" name="Fußzeilenplatzhalter 5">
            <a:extLst>
              <a:ext uri="{FF2B5EF4-FFF2-40B4-BE49-F238E27FC236}">
                <a16:creationId xmlns:a16="http://schemas.microsoft.com/office/drawing/2014/main" id="{2271A076-3C6F-42AB-9D0C-0950832A7D69}"/>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7" name="Foliennummernplatzhalter 6">
            <a:extLst>
              <a:ext uri="{FF2B5EF4-FFF2-40B4-BE49-F238E27FC236}">
                <a16:creationId xmlns:a16="http://schemas.microsoft.com/office/drawing/2014/main" id="{CDBEFAA0-8990-40AA-943E-587B683CEED2}"/>
              </a:ext>
            </a:extLst>
          </p:cNvPr>
          <p:cNvSpPr>
            <a:spLocks noGrp="1"/>
          </p:cNvSpPr>
          <p:nvPr>
            <p:ph type="sldNum" sz="quarter" idx="12"/>
          </p:nvPr>
        </p:nvSpPr>
        <p:spPr/>
        <p:txBody>
          <a:bodyPr/>
          <a:lstStyle/>
          <a:p>
            <a:pPr rtl="0"/>
            <a:fld id="{2A013F82-EE5E-44EE-A61D-E31C6657F26F}" type="slidenum">
              <a:rPr lang="de-DE" noProof="0" smtClean="0"/>
              <a:t>13</a:t>
            </a:fld>
            <a:endParaRPr lang="de-DE" noProof="0" dirty="0"/>
          </a:p>
        </p:txBody>
      </p:sp>
    </p:spTree>
    <p:extLst>
      <p:ext uri="{BB962C8B-B14F-4D97-AF65-F5344CB8AC3E}">
        <p14:creationId xmlns:p14="http://schemas.microsoft.com/office/powerpoint/2010/main" val="3255013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par>
                                <p:cTn id="33" presetID="2" presetClass="entr" presetSubtype="8"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3B0171-619C-4F67-B93B-F2115E5BC01B}"/>
              </a:ext>
            </a:extLst>
          </p:cNvPr>
          <p:cNvSpPr>
            <a:spLocks noGrp="1"/>
          </p:cNvSpPr>
          <p:nvPr>
            <p:ph type="title"/>
          </p:nvPr>
        </p:nvSpPr>
        <p:spPr/>
        <p:txBody>
          <a:bodyPr/>
          <a:lstStyle/>
          <a:p>
            <a:r>
              <a:rPr lang="de-DE" altLang="de-DE" dirty="0"/>
              <a:t>Aktuell: Dokumente anhängen</a:t>
            </a:r>
            <a:endParaRPr lang="de-DE" dirty="0"/>
          </a:p>
        </p:txBody>
      </p:sp>
      <p:sp>
        <p:nvSpPr>
          <p:cNvPr id="3" name="Inhaltsplatzhalter 2">
            <a:extLst>
              <a:ext uri="{FF2B5EF4-FFF2-40B4-BE49-F238E27FC236}">
                <a16:creationId xmlns:a16="http://schemas.microsoft.com/office/drawing/2014/main" id="{5141639F-EF40-4D6E-B396-109AA3B18607}"/>
              </a:ext>
            </a:extLst>
          </p:cNvPr>
          <p:cNvSpPr>
            <a:spLocks noGrp="1"/>
          </p:cNvSpPr>
          <p:nvPr>
            <p:ph idx="1"/>
          </p:nvPr>
        </p:nvSpPr>
        <p:spPr/>
        <p:txBody>
          <a:bodyPr>
            <a:normAutofit/>
          </a:bodyPr>
          <a:lstStyle/>
          <a:p>
            <a:r>
              <a:rPr lang="de-DE" dirty="0"/>
              <a:t>Dokumenten-Funktion (zwischen Fotoapparat und Videokamera) verwenden.</a:t>
            </a:r>
          </a:p>
          <a:p>
            <a:endParaRPr lang="de-DE" dirty="0"/>
          </a:p>
          <a:p>
            <a:endParaRPr lang="de-DE" dirty="0"/>
          </a:p>
          <a:p>
            <a:endParaRPr lang="de-DE" dirty="0"/>
          </a:p>
          <a:p>
            <a:r>
              <a:rPr lang="de-DE" dirty="0" err="1"/>
              <a:t>Pdf</a:t>
            </a:r>
            <a:r>
              <a:rPr lang="de-DE" dirty="0"/>
              <a:t>, PowerPoint, …</a:t>
            </a:r>
          </a:p>
          <a:p>
            <a:r>
              <a:rPr lang="de-DE" dirty="0"/>
              <a:t>Sehr gute Darstellung</a:t>
            </a:r>
          </a:p>
          <a:p>
            <a:r>
              <a:rPr lang="de-DE" dirty="0"/>
              <a:t>hohe Auswirkung auf Reichweite</a:t>
            </a:r>
          </a:p>
        </p:txBody>
      </p:sp>
      <p:pic>
        <p:nvPicPr>
          <p:cNvPr id="7" name="Picture 2">
            <a:extLst>
              <a:ext uri="{FF2B5EF4-FFF2-40B4-BE49-F238E27FC236}">
                <a16:creationId xmlns:a16="http://schemas.microsoft.com/office/drawing/2014/main" id="{DC4AF6AF-5FDF-4792-8BF6-4529D4068F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7684" y="2450185"/>
            <a:ext cx="5688632" cy="1127727"/>
          </a:xfrm>
          <a:prstGeom prst="rect">
            <a:avLst/>
          </a:prstGeom>
          <a:noFill/>
          <a:extLst>
            <a:ext uri="{909E8E84-426E-40DD-AFC4-6F175D3DCCD1}">
              <a14:hiddenFill xmlns:a14="http://schemas.microsoft.com/office/drawing/2010/main">
                <a:solidFill>
                  <a:srgbClr val="FFFFFF"/>
                </a:solidFill>
              </a14:hiddenFill>
            </a:ext>
          </a:extLst>
        </p:spPr>
      </p:pic>
      <p:sp>
        <p:nvSpPr>
          <p:cNvPr id="6" name="Datumsplatzhalter 5">
            <a:extLst>
              <a:ext uri="{FF2B5EF4-FFF2-40B4-BE49-F238E27FC236}">
                <a16:creationId xmlns:a16="http://schemas.microsoft.com/office/drawing/2014/main" id="{A92B97F6-3D2C-43D8-8DA9-1AF365FA79B6}"/>
              </a:ext>
            </a:extLst>
          </p:cNvPr>
          <p:cNvSpPr>
            <a:spLocks noGrp="1"/>
          </p:cNvSpPr>
          <p:nvPr>
            <p:ph type="dt" sz="half" idx="10"/>
          </p:nvPr>
        </p:nvSpPr>
        <p:spPr/>
        <p:txBody>
          <a:bodyPr/>
          <a:lstStyle/>
          <a:p>
            <a:pPr rtl="0"/>
            <a:r>
              <a:rPr lang="de-DE" noProof="0"/>
              <a:t>06.11.2019</a:t>
            </a:r>
            <a:endParaRPr lang="de-DE" noProof="0" dirty="0"/>
          </a:p>
        </p:txBody>
      </p:sp>
      <p:sp>
        <p:nvSpPr>
          <p:cNvPr id="8" name="Fußzeilenplatzhalter 7">
            <a:extLst>
              <a:ext uri="{FF2B5EF4-FFF2-40B4-BE49-F238E27FC236}">
                <a16:creationId xmlns:a16="http://schemas.microsoft.com/office/drawing/2014/main" id="{94112753-5678-400B-BB8D-E50F95934D8A}"/>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9" name="Foliennummernplatzhalter 8">
            <a:extLst>
              <a:ext uri="{FF2B5EF4-FFF2-40B4-BE49-F238E27FC236}">
                <a16:creationId xmlns:a16="http://schemas.microsoft.com/office/drawing/2014/main" id="{3CE48BD5-A3E0-414E-A69D-98C2DBA106D2}"/>
              </a:ext>
            </a:extLst>
          </p:cNvPr>
          <p:cNvSpPr>
            <a:spLocks noGrp="1"/>
          </p:cNvSpPr>
          <p:nvPr>
            <p:ph type="sldNum" sz="quarter" idx="12"/>
          </p:nvPr>
        </p:nvSpPr>
        <p:spPr/>
        <p:txBody>
          <a:bodyPr/>
          <a:lstStyle/>
          <a:p>
            <a:pPr rtl="0"/>
            <a:fld id="{2A013F82-EE5E-44EE-A61D-E31C6657F26F}" type="slidenum">
              <a:rPr lang="de-DE" noProof="0" smtClean="0"/>
              <a:t>14</a:t>
            </a:fld>
            <a:endParaRPr lang="de-DE" noProof="0" dirty="0"/>
          </a:p>
        </p:txBody>
      </p:sp>
      <p:sp>
        <p:nvSpPr>
          <p:cNvPr id="4" name="Ellipse 3">
            <a:extLst>
              <a:ext uri="{FF2B5EF4-FFF2-40B4-BE49-F238E27FC236}">
                <a16:creationId xmlns:a16="http://schemas.microsoft.com/office/drawing/2014/main" id="{820FEF97-8689-4085-B6D4-31F33EE857D7}"/>
              </a:ext>
            </a:extLst>
          </p:cNvPr>
          <p:cNvSpPr/>
          <p:nvPr/>
        </p:nvSpPr>
        <p:spPr>
          <a:xfrm>
            <a:off x="6205999" y="3958912"/>
            <a:ext cx="2520280" cy="10290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000000"/>
                </a:solidFill>
              </a:rPr>
              <a:t>Teaser zu Vorträgen</a:t>
            </a:r>
          </a:p>
        </p:txBody>
      </p:sp>
      <p:sp>
        <p:nvSpPr>
          <p:cNvPr id="5" name="Pfeil: nach unten 4">
            <a:extLst>
              <a:ext uri="{FF2B5EF4-FFF2-40B4-BE49-F238E27FC236}">
                <a16:creationId xmlns:a16="http://schemas.microsoft.com/office/drawing/2014/main" id="{AC9374B5-5EB9-48D4-A19D-77D4F3574E51}"/>
              </a:ext>
            </a:extLst>
          </p:cNvPr>
          <p:cNvSpPr/>
          <p:nvPr/>
        </p:nvSpPr>
        <p:spPr>
          <a:xfrm>
            <a:off x="7141648" y="3370272"/>
            <a:ext cx="576064" cy="720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de-DE" sz="1050" dirty="0">
                <a:solidFill>
                  <a:srgbClr val="000000"/>
                </a:solidFill>
              </a:rPr>
              <a:t>z. B.</a:t>
            </a:r>
            <a:endParaRPr lang="de-DE" sz="2000" dirty="0">
              <a:solidFill>
                <a:srgbClr val="000000"/>
              </a:solidFill>
            </a:endParaRPr>
          </a:p>
        </p:txBody>
      </p:sp>
    </p:spTree>
    <p:extLst>
      <p:ext uri="{BB962C8B-B14F-4D97-AF65-F5344CB8AC3E}">
        <p14:creationId xmlns:p14="http://schemas.microsoft.com/office/powerpoint/2010/main" val="1822401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6D5F228B-EFF3-4B78-ACD6-5858D8F88E26}"/>
              </a:ext>
            </a:extLst>
          </p:cNvPr>
          <p:cNvSpPr>
            <a:spLocks noGrp="1"/>
          </p:cNvSpPr>
          <p:nvPr>
            <p:ph type="title"/>
          </p:nvPr>
        </p:nvSpPr>
        <p:spPr>
          <a:xfrm>
            <a:off x="1485096" y="381000"/>
            <a:ext cx="6859787" cy="767916"/>
          </a:xfrm>
        </p:spPr>
        <p:txBody>
          <a:bodyPr>
            <a:normAutofit fontScale="90000"/>
          </a:bodyPr>
          <a:lstStyle/>
          <a:p>
            <a:r>
              <a:rPr lang="de-DE" dirty="0"/>
              <a:t>Beispiel Dokument im Beitrag (</a:t>
            </a:r>
            <a:r>
              <a:rPr lang="de-DE" dirty="0" err="1"/>
              <a:t>pdf</a:t>
            </a:r>
            <a:r>
              <a:rPr lang="de-DE" dirty="0"/>
              <a:t>)</a:t>
            </a:r>
            <a:br>
              <a:rPr lang="de-DE" dirty="0"/>
            </a:br>
            <a:r>
              <a:rPr lang="de-DE" sz="2000" b="0" dirty="0"/>
              <a:t>Daniela </a:t>
            </a:r>
            <a:r>
              <a:rPr lang="de-DE" sz="2000" b="0" dirty="0" err="1"/>
              <a:t>Heggmaier</a:t>
            </a:r>
            <a:endParaRPr lang="de-DE" b="0" dirty="0"/>
          </a:p>
        </p:txBody>
      </p:sp>
      <p:pic>
        <p:nvPicPr>
          <p:cNvPr id="10" name="Inhaltsplatzhalter 9">
            <a:extLst>
              <a:ext uri="{FF2B5EF4-FFF2-40B4-BE49-F238E27FC236}">
                <a16:creationId xmlns:a16="http://schemas.microsoft.com/office/drawing/2014/main" id="{2A99DE2F-DDA1-4879-AC24-F97834B84F29}"/>
              </a:ext>
            </a:extLst>
          </p:cNvPr>
          <p:cNvPicPr>
            <a:picLocks noGrp="1" noChangeAspect="1"/>
          </p:cNvPicPr>
          <p:nvPr>
            <p:ph sz="half" idx="1"/>
          </p:nvPr>
        </p:nvPicPr>
        <p:blipFill rotWithShape="1">
          <a:blip r:embed="rId2"/>
          <a:srcRect l="12767" t="15744" r="35121"/>
          <a:stretch/>
        </p:blipFill>
        <p:spPr>
          <a:xfrm>
            <a:off x="1408799" y="1477668"/>
            <a:ext cx="4023009" cy="3902663"/>
          </a:xfrm>
          <a:prstGeom prst="rect">
            <a:avLst/>
          </a:prstGeom>
        </p:spPr>
      </p:pic>
      <p:sp>
        <p:nvSpPr>
          <p:cNvPr id="4" name="Fußzeilenplatzhalter 3">
            <a:extLst>
              <a:ext uri="{FF2B5EF4-FFF2-40B4-BE49-F238E27FC236}">
                <a16:creationId xmlns:a16="http://schemas.microsoft.com/office/drawing/2014/main" id="{A0662380-A31D-4FF9-8CD6-16CF77E9D724}"/>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5" name="Datumsplatzhalter 4">
            <a:extLst>
              <a:ext uri="{FF2B5EF4-FFF2-40B4-BE49-F238E27FC236}">
                <a16:creationId xmlns:a16="http://schemas.microsoft.com/office/drawing/2014/main" id="{C2059187-BA5E-4829-AFA8-0E84A03DD741}"/>
              </a:ext>
            </a:extLst>
          </p:cNvPr>
          <p:cNvSpPr>
            <a:spLocks noGrp="1"/>
          </p:cNvSpPr>
          <p:nvPr>
            <p:ph type="dt" sz="half" idx="10"/>
          </p:nvPr>
        </p:nvSpPr>
        <p:spPr/>
        <p:txBody>
          <a:bodyPr/>
          <a:lstStyle/>
          <a:p>
            <a:pPr rtl="0"/>
            <a:r>
              <a:rPr lang="de-DE" noProof="0"/>
              <a:t>06.11.2019</a:t>
            </a:r>
            <a:endParaRPr lang="de-DE" noProof="0" dirty="0"/>
          </a:p>
        </p:txBody>
      </p:sp>
      <p:sp>
        <p:nvSpPr>
          <p:cNvPr id="6" name="Foliennummernplatzhalter 5">
            <a:extLst>
              <a:ext uri="{FF2B5EF4-FFF2-40B4-BE49-F238E27FC236}">
                <a16:creationId xmlns:a16="http://schemas.microsoft.com/office/drawing/2014/main" id="{C47819D4-1332-46D8-85C0-52B14AB0DB27}"/>
              </a:ext>
            </a:extLst>
          </p:cNvPr>
          <p:cNvSpPr>
            <a:spLocks noGrp="1"/>
          </p:cNvSpPr>
          <p:nvPr>
            <p:ph type="sldNum" sz="quarter" idx="12"/>
          </p:nvPr>
        </p:nvSpPr>
        <p:spPr/>
        <p:txBody>
          <a:bodyPr/>
          <a:lstStyle/>
          <a:p>
            <a:pPr rtl="0"/>
            <a:fld id="{2A013F82-EE5E-44EE-A61D-E31C6657F26F}" type="slidenum">
              <a:rPr lang="de-DE" noProof="0" smtClean="0"/>
              <a:t>15</a:t>
            </a:fld>
            <a:endParaRPr lang="de-DE" noProof="0" dirty="0"/>
          </a:p>
        </p:txBody>
      </p:sp>
      <p:pic>
        <p:nvPicPr>
          <p:cNvPr id="11" name="Grafik 10">
            <a:extLst>
              <a:ext uri="{FF2B5EF4-FFF2-40B4-BE49-F238E27FC236}">
                <a16:creationId xmlns:a16="http://schemas.microsoft.com/office/drawing/2014/main" id="{87E70588-F537-46AA-8ACE-251E7B0A5C26}"/>
              </a:ext>
            </a:extLst>
          </p:cNvPr>
          <p:cNvPicPr>
            <a:picLocks noChangeAspect="1"/>
          </p:cNvPicPr>
          <p:nvPr/>
        </p:nvPicPr>
        <p:blipFill rotWithShape="1">
          <a:blip r:embed="rId3"/>
          <a:srcRect l="27950" t="35563" r="34905" b="4063"/>
          <a:stretch/>
        </p:blipFill>
        <p:spPr>
          <a:xfrm>
            <a:off x="5652120" y="2420888"/>
            <a:ext cx="2776808" cy="2707940"/>
          </a:xfrm>
          <a:prstGeom prst="rect">
            <a:avLst/>
          </a:prstGeom>
        </p:spPr>
      </p:pic>
      <p:sp>
        <p:nvSpPr>
          <p:cNvPr id="14" name="Sprechblase: rechteckig mit abgerundeten Ecken 13">
            <a:extLst>
              <a:ext uri="{FF2B5EF4-FFF2-40B4-BE49-F238E27FC236}">
                <a16:creationId xmlns:a16="http://schemas.microsoft.com/office/drawing/2014/main" id="{EF48F7D9-A5D4-472F-9274-F8C6D629030F}"/>
              </a:ext>
            </a:extLst>
          </p:cNvPr>
          <p:cNvSpPr/>
          <p:nvPr/>
        </p:nvSpPr>
        <p:spPr>
          <a:xfrm>
            <a:off x="5652119" y="1556792"/>
            <a:ext cx="2083081" cy="712964"/>
          </a:xfrm>
          <a:prstGeom prst="wedgeRoundRectCallout">
            <a:avLst>
              <a:gd name="adj1" fmla="val -67412"/>
              <a:gd name="adj2" fmla="val 247895"/>
              <a:gd name="adj3" fmla="val 16667"/>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a:t>Blätterfunktion</a:t>
            </a:r>
          </a:p>
        </p:txBody>
      </p:sp>
      <p:sp>
        <p:nvSpPr>
          <p:cNvPr id="15" name="Rechteck 14">
            <a:extLst>
              <a:ext uri="{FF2B5EF4-FFF2-40B4-BE49-F238E27FC236}">
                <a16:creationId xmlns:a16="http://schemas.microsoft.com/office/drawing/2014/main" id="{1DD079BC-C783-4278-A75A-5CDFDD3BDCCD}"/>
              </a:ext>
            </a:extLst>
          </p:cNvPr>
          <p:cNvSpPr/>
          <p:nvPr/>
        </p:nvSpPr>
        <p:spPr>
          <a:xfrm>
            <a:off x="1408799" y="5428900"/>
            <a:ext cx="7492894" cy="923330"/>
          </a:xfrm>
          <a:prstGeom prst="rect">
            <a:avLst/>
          </a:prstGeom>
        </p:spPr>
        <p:txBody>
          <a:bodyPr wrap="square">
            <a:spAutoFit/>
          </a:bodyPr>
          <a:lstStyle/>
          <a:p>
            <a:r>
              <a:rPr lang="de-DE" dirty="0">
                <a:hlinkClick r:id="rId4"/>
              </a:rPr>
              <a:t>https://www.linkedin.com/posts/danielaheggmaier_achtsame-selbstvermarktung-authentisch-sichtbar-activity-6592428494137901056-gWHd</a:t>
            </a:r>
            <a:endParaRPr lang="de-DE" dirty="0"/>
          </a:p>
        </p:txBody>
      </p:sp>
    </p:spTree>
    <p:extLst>
      <p:ext uri="{BB962C8B-B14F-4D97-AF65-F5344CB8AC3E}">
        <p14:creationId xmlns:p14="http://schemas.microsoft.com/office/powerpoint/2010/main" val="1532328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6D5F228B-EFF3-4B78-ACD6-5858D8F88E26}"/>
              </a:ext>
            </a:extLst>
          </p:cNvPr>
          <p:cNvSpPr>
            <a:spLocks noGrp="1"/>
          </p:cNvSpPr>
          <p:nvPr>
            <p:ph type="title"/>
          </p:nvPr>
        </p:nvSpPr>
        <p:spPr>
          <a:xfrm>
            <a:off x="1485096" y="381000"/>
            <a:ext cx="6859787" cy="767916"/>
          </a:xfrm>
        </p:spPr>
        <p:txBody>
          <a:bodyPr>
            <a:normAutofit fontScale="90000"/>
          </a:bodyPr>
          <a:lstStyle/>
          <a:p>
            <a:r>
              <a:rPr lang="de-DE" dirty="0"/>
              <a:t>Weiteres Beispiel Dokument im Beitrag (</a:t>
            </a:r>
            <a:r>
              <a:rPr lang="de-DE" dirty="0" err="1"/>
              <a:t>pdf</a:t>
            </a:r>
            <a:r>
              <a:rPr lang="de-DE" dirty="0"/>
              <a:t>) - </a:t>
            </a:r>
            <a:r>
              <a:rPr lang="de-DE" sz="2000" b="0" dirty="0"/>
              <a:t>Friederike Gonzales Schmitz</a:t>
            </a:r>
            <a:endParaRPr lang="de-DE" b="0" dirty="0"/>
          </a:p>
        </p:txBody>
      </p:sp>
      <p:sp>
        <p:nvSpPr>
          <p:cNvPr id="4" name="Fußzeilenplatzhalter 3">
            <a:extLst>
              <a:ext uri="{FF2B5EF4-FFF2-40B4-BE49-F238E27FC236}">
                <a16:creationId xmlns:a16="http://schemas.microsoft.com/office/drawing/2014/main" id="{A0662380-A31D-4FF9-8CD6-16CF77E9D724}"/>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5" name="Datumsplatzhalter 4">
            <a:extLst>
              <a:ext uri="{FF2B5EF4-FFF2-40B4-BE49-F238E27FC236}">
                <a16:creationId xmlns:a16="http://schemas.microsoft.com/office/drawing/2014/main" id="{C2059187-BA5E-4829-AFA8-0E84A03DD741}"/>
              </a:ext>
            </a:extLst>
          </p:cNvPr>
          <p:cNvSpPr>
            <a:spLocks noGrp="1"/>
          </p:cNvSpPr>
          <p:nvPr>
            <p:ph type="dt" sz="half" idx="10"/>
          </p:nvPr>
        </p:nvSpPr>
        <p:spPr/>
        <p:txBody>
          <a:bodyPr/>
          <a:lstStyle/>
          <a:p>
            <a:pPr rtl="0"/>
            <a:r>
              <a:rPr lang="de-DE" noProof="0"/>
              <a:t>06.11.2019</a:t>
            </a:r>
            <a:endParaRPr lang="de-DE" noProof="0" dirty="0"/>
          </a:p>
        </p:txBody>
      </p:sp>
      <p:sp>
        <p:nvSpPr>
          <p:cNvPr id="6" name="Foliennummernplatzhalter 5">
            <a:extLst>
              <a:ext uri="{FF2B5EF4-FFF2-40B4-BE49-F238E27FC236}">
                <a16:creationId xmlns:a16="http://schemas.microsoft.com/office/drawing/2014/main" id="{C47819D4-1332-46D8-85C0-52B14AB0DB27}"/>
              </a:ext>
            </a:extLst>
          </p:cNvPr>
          <p:cNvSpPr>
            <a:spLocks noGrp="1"/>
          </p:cNvSpPr>
          <p:nvPr>
            <p:ph type="sldNum" sz="quarter" idx="12"/>
          </p:nvPr>
        </p:nvSpPr>
        <p:spPr/>
        <p:txBody>
          <a:bodyPr/>
          <a:lstStyle/>
          <a:p>
            <a:pPr rtl="0"/>
            <a:fld id="{2A013F82-EE5E-44EE-A61D-E31C6657F26F}" type="slidenum">
              <a:rPr lang="de-DE" noProof="0" smtClean="0"/>
              <a:t>16</a:t>
            </a:fld>
            <a:endParaRPr lang="de-DE" noProof="0" dirty="0"/>
          </a:p>
        </p:txBody>
      </p:sp>
      <p:sp>
        <p:nvSpPr>
          <p:cNvPr id="15" name="Rechteck 14">
            <a:extLst>
              <a:ext uri="{FF2B5EF4-FFF2-40B4-BE49-F238E27FC236}">
                <a16:creationId xmlns:a16="http://schemas.microsoft.com/office/drawing/2014/main" id="{1DD079BC-C783-4278-A75A-5CDFDD3BDCCD}"/>
              </a:ext>
            </a:extLst>
          </p:cNvPr>
          <p:cNvSpPr/>
          <p:nvPr/>
        </p:nvSpPr>
        <p:spPr>
          <a:xfrm>
            <a:off x="1408799" y="5428900"/>
            <a:ext cx="7492894" cy="923330"/>
          </a:xfrm>
          <a:prstGeom prst="rect">
            <a:avLst/>
          </a:prstGeom>
        </p:spPr>
        <p:txBody>
          <a:bodyPr wrap="square">
            <a:spAutoFit/>
          </a:bodyPr>
          <a:lstStyle/>
          <a:p>
            <a:r>
              <a:rPr lang="de-DE" dirty="0">
                <a:hlinkClick r:id="rId2"/>
              </a:rPr>
              <a:t>https://www.linkedin.com/posts/friederikegonzalez_selbstmarketing-impulse-auf-linkedin-activity-6594473774412775424-6OQs</a:t>
            </a:r>
            <a:endParaRPr lang="de-DE" dirty="0"/>
          </a:p>
        </p:txBody>
      </p:sp>
      <p:pic>
        <p:nvPicPr>
          <p:cNvPr id="8" name="Inhaltsplatzhalter 7">
            <a:extLst>
              <a:ext uri="{FF2B5EF4-FFF2-40B4-BE49-F238E27FC236}">
                <a16:creationId xmlns:a16="http://schemas.microsoft.com/office/drawing/2014/main" id="{9687F6C2-800A-4132-B2CB-8F68B78843A3}"/>
              </a:ext>
            </a:extLst>
          </p:cNvPr>
          <p:cNvPicPr>
            <a:picLocks noGrp="1" noChangeAspect="1"/>
          </p:cNvPicPr>
          <p:nvPr>
            <p:ph sz="half" idx="1"/>
          </p:nvPr>
        </p:nvPicPr>
        <p:blipFill rotWithShape="1">
          <a:blip r:embed="rId3" cstate="print">
            <a:extLst>
              <a:ext uri="{28A0092B-C50C-407E-A947-70E740481C1C}">
                <a14:useLocalDpi xmlns:a14="http://schemas.microsoft.com/office/drawing/2010/main"/>
              </a:ext>
            </a:extLst>
          </a:blip>
          <a:srcRect/>
          <a:stretch/>
        </p:blipFill>
        <p:spPr>
          <a:xfrm>
            <a:off x="1326489" y="1484784"/>
            <a:ext cx="4032448" cy="3743801"/>
          </a:xfrm>
          <a:prstGeom prst="rect">
            <a:avLst/>
          </a:prstGeom>
        </p:spPr>
      </p:pic>
      <p:pic>
        <p:nvPicPr>
          <p:cNvPr id="9" name="Grafik 8">
            <a:extLst>
              <a:ext uri="{FF2B5EF4-FFF2-40B4-BE49-F238E27FC236}">
                <a16:creationId xmlns:a16="http://schemas.microsoft.com/office/drawing/2014/main" id="{E0876B13-FF96-4309-9652-455C7628FE3D}"/>
              </a:ext>
            </a:extLst>
          </p:cNvPr>
          <p:cNvPicPr>
            <a:picLocks noChangeAspect="1"/>
          </p:cNvPicPr>
          <p:nvPr/>
        </p:nvPicPr>
        <p:blipFill rotWithShape="1">
          <a:blip r:embed="rId4"/>
          <a:srcRect l="27950" t="50000" r="34905" b="5376"/>
          <a:stretch/>
        </p:blipFill>
        <p:spPr>
          <a:xfrm>
            <a:off x="5508104" y="2677632"/>
            <a:ext cx="3196808" cy="2304256"/>
          </a:xfrm>
          <a:prstGeom prst="rect">
            <a:avLst/>
          </a:prstGeom>
        </p:spPr>
      </p:pic>
      <p:sp>
        <p:nvSpPr>
          <p:cNvPr id="14" name="Sprechblase: rechteckig mit abgerundeten Ecken 13">
            <a:extLst>
              <a:ext uri="{FF2B5EF4-FFF2-40B4-BE49-F238E27FC236}">
                <a16:creationId xmlns:a16="http://schemas.microsoft.com/office/drawing/2014/main" id="{EF48F7D9-A5D4-472F-9274-F8C6D629030F}"/>
              </a:ext>
            </a:extLst>
          </p:cNvPr>
          <p:cNvSpPr/>
          <p:nvPr/>
        </p:nvSpPr>
        <p:spPr>
          <a:xfrm>
            <a:off x="5652119" y="1556792"/>
            <a:ext cx="2083081" cy="712964"/>
          </a:xfrm>
          <a:prstGeom prst="wedgeRoundRectCallout">
            <a:avLst>
              <a:gd name="adj1" fmla="val -70664"/>
              <a:gd name="adj2" fmla="val 260958"/>
              <a:gd name="adj3" fmla="val 16667"/>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a:t>Blätterfunktion</a:t>
            </a:r>
          </a:p>
        </p:txBody>
      </p:sp>
    </p:spTree>
    <p:extLst>
      <p:ext uri="{BB962C8B-B14F-4D97-AF65-F5344CB8AC3E}">
        <p14:creationId xmlns:p14="http://schemas.microsoft.com/office/powerpoint/2010/main" val="317140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702762-4600-4CBF-9880-3B906FE35C9D}"/>
              </a:ext>
            </a:extLst>
          </p:cNvPr>
          <p:cNvSpPr>
            <a:spLocks noGrp="1"/>
          </p:cNvSpPr>
          <p:nvPr>
            <p:ph type="title"/>
          </p:nvPr>
        </p:nvSpPr>
        <p:spPr/>
        <p:txBody>
          <a:bodyPr/>
          <a:lstStyle/>
          <a:p>
            <a:r>
              <a:rPr lang="de-DE" dirty="0"/>
              <a:t>Sprechende Kurz-URL </a:t>
            </a:r>
          </a:p>
        </p:txBody>
      </p:sp>
      <p:pic>
        <p:nvPicPr>
          <p:cNvPr id="5" name="Inhaltsplatzhalter 4">
            <a:extLst>
              <a:ext uri="{FF2B5EF4-FFF2-40B4-BE49-F238E27FC236}">
                <a16:creationId xmlns:a16="http://schemas.microsoft.com/office/drawing/2014/main" id="{5C0BAEEB-2FE1-4DDA-8DA8-EB980A6DB1A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08847" y="5445223"/>
            <a:ext cx="3040643" cy="579170"/>
          </a:xfrm>
        </p:spPr>
      </p:pic>
      <p:sp>
        <p:nvSpPr>
          <p:cNvPr id="8" name="Rechteck 7">
            <a:extLst>
              <a:ext uri="{FF2B5EF4-FFF2-40B4-BE49-F238E27FC236}">
                <a16:creationId xmlns:a16="http://schemas.microsoft.com/office/drawing/2014/main" id="{BD75387F-7926-4FD2-A2CE-B8C045B2ACEA}"/>
              </a:ext>
            </a:extLst>
          </p:cNvPr>
          <p:cNvSpPr/>
          <p:nvPr/>
        </p:nvSpPr>
        <p:spPr>
          <a:xfrm>
            <a:off x="1115616" y="1772816"/>
            <a:ext cx="8352928" cy="3416320"/>
          </a:xfrm>
          <a:prstGeom prst="rect">
            <a:avLst/>
          </a:prstGeom>
        </p:spPr>
        <p:txBody>
          <a:bodyPr wrap="square">
            <a:spAutoFit/>
          </a:bodyPr>
          <a:lstStyle/>
          <a:p>
            <a:r>
              <a:rPr lang="de-DE" b="1" dirty="0"/>
              <a:t>Normale URL bei LinkedIn:</a:t>
            </a:r>
          </a:p>
          <a:p>
            <a:endParaRPr lang="de-DE" dirty="0"/>
          </a:p>
          <a:p>
            <a:r>
              <a:rPr lang="de-DE" dirty="0"/>
              <a:t>https://www.linkedin.com/in/martin-wei%C3%9F-422421156/</a:t>
            </a:r>
          </a:p>
          <a:p>
            <a:endParaRPr lang="de-DE" dirty="0"/>
          </a:p>
          <a:p>
            <a:r>
              <a:rPr lang="de-DE" dirty="0"/>
              <a:t>https://www.linkedin.com/in/rene-martin-266990121/</a:t>
            </a:r>
          </a:p>
          <a:p>
            <a:endParaRPr lang="de-DE" dirty="0"/>
          </a:p>
          <a:p>
            <a:r>
              <a:rPr lang="de-DE" b="1" dirty="0"/>
              <a:t>Bearbeitet:</a:t>
            </a:r>
          </a:p>
          <a:p>
            <a:endParaRPr lang="de-DE" b="1" dirty="0"/>
          </a:p>
          <a:p>
            <a:r>
              <a:rPr lang="de-DE" dirty="0"/>
              <a:t>https://www.linkedin.com/in/stefanlaucapricorn/</a:t>
            </a:r>
          </a:p>
          <a:p>
            <a:endParaRPr lang="de-DE" dirty="0"/>
          </a:p>
          <a:p>
            <a:r>
              <a:rPr lang="de-DE" dirty="0"/>
              <a:t>https://www.linkedin.com/in/edv-training-zeevaert-senger/</a:t>
            </a:r>
          </a:p>
          <a:p>
            <a:endParaRPr lang="de-DE" dirty="0"/>
          </a:p>
        </p:txBody>
      </p:sp>
      <p:sp>
        <p:nvSpPr>
          <p:cNvPr id="3" name="Textfeld 2">
            <a:extLst>
              <a:ext uri="{FF2B5EF4-FFF2-40B4-BE49-F238E27FC236}">
                <a16:creationId xmlns:a16="http://schemas.microsoft.com/office/drawing/2014/main" id="{D6693549-3A39-4D6B-A0FB-6EBDBC90111E}"/>
              </a:ext>
            </a:extLst>
          </p:cNvPr>
          <p:cNvSpPr txBox="1"/>
          <p:nvPr/>
        </p:nvSpPr>
        <p:spPr>
          <a:xfrm rot="19935328">
            <a:off x="214055" y="608023"/>
            <a:ext cx="2016224"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de-DE" dirty="0"/>
              <a:t>Noch ein kleiner Hinweis</a:t>
            </a:r>
          </a:p>
        </p:txBody>
      </p:sp>
      <p:pic>
        <p:nvPicPr>
          <p:cNvPr id="7" name="Grafik 6">
            <a:extLst>
              <a:ext uri="{FF2B5EF4-FFF2-40B4-BE49-F238E27FC236}">
                <a16:creationId xmlns:a16="http://schemas.microsoft.com/office/drawing/2014/main" id="{1CCF5D25-6F25-4A66-B7AF-1B4A6BC1F0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7449" y="4968932"/>
            <a:ext cx="3627434" cy="1531753"/>
          </a:xfrm>
          <a:prstGeom prst="rect">
            <a:avLst/>
          </a:prstGeom>
        </p:spPr>
      </p:pic>
      <p:cxnSp>
        <p:nvCxnSpPr>
          <p:cNvPr id="6" name="Gerade Verbindung mit Pfeil 5">
            <a:extLst>
              <a:ext uri="{FF2B5EF4-FFF2-40B4-BE49-F238E27FC236}">
                <a16:creationId xmlns:a16="http://schemas.microsoft.com/office/drawing/2014/main" id="{FC76AA74-A605-4FB4-A3CC-ABD840FC13DF}"/>
              </a:ext>
            </a:extLst>
          </p:cNvPr>
          <p:cNvCxnSpPr/>
          <p:nvPr/>
        </p:nvCxnSpPr>
        <p:spPr>
          <a:xfrm flipV="1">
            <a:off x="4139952" y="6237312"/>
            <a:ext cx="936104" cy="26337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feld 8">
            <a:extLst>
              <a:ext uri="{FF2B5EF4-FFF2-40B4-BE49-F238E27FC236}">
                <a16:creationId xmlns:a16="http://schemas.microsoft.com/office/drawing/2014/main" id="{CFA56856-CBA5-4F05-94EC-E7E16BB4F256}"/>
              </a:ext>
            </a:extLst>
          </p:cNvPr>
          <p:cNvSpPr txBox="1"/>
          <p:nvPr/>
        </p:nvSpPr>
        <p:spPr>
          <a:xfrm>
            <a:off x="1208847" y="5024090"/>
            <a:ext cx="2517809" cy="369332"/>
          </a:xfrm>
          <a:prstGeom prst="rect">
            <a:avLst/>
          </a:prstGeom>
          <a:ln>
            <a:solidFill>
              <a:schemeClr val="bg1">
                <a:lumMod val="65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de-DE" dirty="0"/>
              <a:t>In eigenen Profil:</a:t>
            </a:r>
          </a:p>
        </p:txBody>
      </p:sp>
      <p:sp>
        <p:nvSpPr>
          <p:cNvPr id="10" name="Ellipse 9">
            <a:extLst>
              <a:ext uri="{FF2B5EF4-FFF2-40B4-BE49-F238E27FC236}">
                <a16:creationId xmlns:a16="http://schemas.microsoft.com/office/drawing/2014/main" id="{77BF1CFA-A344-443E-9D24-D71A4F8E0587}"/>
              </a:ext>
            </a:extLst>
          </p:cNvPr>
          <p:cNvSpPr/>
          <p:nvPr/>
        </p:nvSpPr>
        <p:spPr>
          <a:xfrm>
            <a:off x="1208847" y="5486890"/>
            <a:ext cx="2197705" cy="495835"/>
          </a:xfrm>
          <a:prstGeom prst="ellipse">
            <a:avLst/>
          </a:prstGeom>
          <a:noFill/>
        </p:spPr>
        <p:style>
          <a:lnRef idx="2">
            <a:schemeClr val="accent3"/>
          </a:lnRef>
          <a:fillRef idx="1">
            <a:schemeClr val="lt1"/>
          </a:fillRef>
          <a:effectRef idx="0">
            <a:schemeClr val="accent3"/>
          </a:effectRef>
          <a:fontRef idx="minor">
            <a:schemeClr val="dk1"/>
          </a:fontRef>
        </p:style>
        <p:txBody>
          <a:bodyPr rtlCol="0" anchor="ctr"/>
          <a:lstStyle/>
          <a:p>
            <a:pPr algn="ctr"/>
            <a:endParaRPr lang="de-DE"/>
          </a:p>
        </p:txBody>
      </p:sp>
      <p:sp>
        <p:nvSpPr>
          <p:cNvPr id="12" name="Datumsplatzhalter 11">
            <a:extLst>
              <a:ext uri="{FF2B5EF4-FFF2-40B4-BE49-F238E27FC236}">
                <a16:creationId xmlns:a16="http://schemas.microsoft.com/office/drawing/2014/main" id="{F6720ECD-F151-46AD-B872-8E154C8D14CF}"/>
              </a:ext>
            </a:extLst>
          </p:cNvPr>
          <p:cNvSpPr>
            <a:spLocks noGrp="1"/>
          </p:cNvSpPr>
          <p:nvPr>
            <p:ph type="dt" sz="half" idx="10"/>
          </p:nvPr>
        </p:nvSpPr>
        <p:spPr/>
        <p:txBody>
          <a:bodyPr/>
          <a:lstStyle/>
          <a:p>
            <a:pPr rtl="0"/>
            <a:r>
              <a:rPr lang="de-DE" noProof="0"/>
              <a:t>06.11.2019</a:t>
            </a:r>
            <a:endParaRPr lang="de-DE" noProof="0" dirty="0"/>
          </a:p>
        </p:txBody>
      </p:sp>
      <p:sp>
        <p:nvSpPr>
          <p:cNvPr id="13" name="Fußzeilenplatzhalter 12">
            <a:extLst>
              <a:ext uri="{FF2B5EF4-FFF2-40B4-BE49-F238E27FC236}">
                <a16:creationId xmlns:a16="http://schemas.microsoft.com/office/drawing/2014/main" id="{44890FD5-F577-4146-BEC9-99ACF028110F}"/>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14" name="Foliennummernplatzhalter 13">
            <a:extLst>
              <a:ext uri="{FF2B5EF4-FFF2-40B4-BE49-F238E27FC236}">
                <a16:creationId xmlns:a16="http://schemas.microsoft.com/office/drawing/2014/main" id="{26E0C660-B0BA-43D2-88C6-ABF2AF7BBD81}"/>
              </a:ext>
            </a:extLst>
          </p:cNvPr>
          <p:cNvSpPr>
            <a:spLocks noGrp="1"/>
          </p:cNvSpPr>
          <p:nvPr>
            <p:ph type="sldNum" sz="quarter" idx="12"/>
          </p:nvPr>
        </p:nvSpPr>
        <p:spPr/>
        <p:txBody>
          <a:bodyPr/>
          <a:lstStyle/>
          <a:p>
            <a:pPr rtl="0"/>
            <a:fld id="{2A013F82-EE5E-44EE-A61D-E31C6657F26F}" type="slidenum">
              <a:rPr lang="de-DE" noProof="0" smtClean="0"/>
              <a:t>17</a:t>
            </a:fld>
            <a:endParaRPr lang="de-DE" noProof="0" dirty="0"/>
          </a:p>
        </p:txBody>
      </p:sp>
    </p:spTree>
    <p:extLst>
      <p:ext uri="{BB962C8B-B14F-4D97-AF65-F5344CB8AC3E}">
        <p14:creationId xmlns:p14="http://schemas.microsoft.com/office/powerpoint/2010/main" val="1747238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8EDF2F-332F-4FFF-A837-B1ACB74639E5}"/>
              </a:ext>
            </a:extLst>
          </p:cNvPr>
          <p:cNvSpPr>
            <a:spLocks noGrp="1"/>
          </p:cNvSpPr>
          <p:nvPr>
            <p:ph type="title"/>
          </p:nvPr>
        </p:nvSpPr>
        <p:spPr>
          <a:xfrm>
            <a:off x="1828084" y="1616075"/>
            <a:ext cx="6416324" cy="2727325"/>
          </a:xfrm>
        </p:spPr>
        <p:txBody>
          <a:bodyPr>
            <a:normAutofit/>
          </a:bodyPr>
          <a:lstStyle/>
          <a:p>
            <a:r>
              <a:rPr lang="de-DE" dirty="0"/>
              <a:t>Wie Reichweite erzielen?</a:t>
            </a:r>
            <a:br>
              <a:rPr lang="de-DE" dirty="0"/>
            </a:br>
            <a:br>
              <a:rPr lang="de-DE" dirty="0"/>
            </a:br>
            <a:r>
              <a:rPr lang="de-DE" sz="2400" i="1" dirty="0"/>
              <a:t>Was wissen wir über die LinkedIn-Algorithmen?</a:t>
            </a:r>
            <a:endParaRPr lang="de-DE" i="1" dirty="0"/>
          </a:p>
        </p:txBody>
      </p:sp>
      <p:sp>
        <p:nvSpPr>
          <p:cNvPr id="3" name="Inhaltsplatzhalter 2">
            <a:extLst>
              <a:ext uri="{FF2B5EF4-FFF2-40B4-BE49-F238E27FC236}">
                <a16:creationId xmlns:a16="http://schemas.microsoft.com/office/drawing/2014/main" id="{FFCBC88B-E2EE-48F1-9BE7-F363B2CD0F9A}"/>
              </a:ext>
            </a:extLst>
          </p:cNvPr>
          <p:cNvSpPr>
            <a:spLocks noGrp="1"/>
          </p:cNvSpPr>
          <p:nvPr>
            <p:ph type="body" idx="1"/>
          </p:nvPr>
        </p:nvSpPr>
        <p:spPr>
          <a:xfrm>
            <a:off x="1828086" y="4495801"/>
            <a:ext cx="6200298" cy="1673225"/>
          </a:xfrm>
        </p:spPr>
        <p:txBody>
          <a:bodyPr>
            <a:normAutofit fontScale="77500" lnSpcReduction="20000"/>
          </a:bodyPr>
          <a:lstStyle/>
          <a:p>
            <a:r>
              <a:rPr lang="de-DE" sz="1400" dirty="0"/>
              <a:t>Stand Juli 2019</a:t>
            </a:r>
          </a:p>
          <a:p>
            <a:r>
              <a:rPr lang="de-DE" sz="1400" dirty="0"/>
              <a:t>Quellen:</a:t>
            </a:r>
          </a:p>
          <a:p>
            <a:pPr lvl="1">
              <a:lnSpc>
                <a:spcPct val="110000"/>
              </a:lnSpc>
            </a:pPr>
            <a:r>
              <a:rPr lang="de-DE" dirty="0"/>
              <a:t>Richard von der Blom, LinkedIn-Trainer aus den Niederlanden </a:t>
            </a:r>
            <a:r>
              <a:rPr lang="de-DE" sz="1400" i="1" dirty="0"/>
              <a:t>Studie über Verhalten von LinkedIn-Algorithmen, teilnehmende </a:t>
            </a:r>
            <a:br>
              <a:rPr lang="de-DE" sz="1400" i="1" dirty="0"/>
            </a:br>
            <a:r>
              <a:rPr lang="de-DE" sz="1400" i="1" dirty="0"/>
              <a:t>Länder: Niederlande, UK, USA, weitere europäische Länder</a:t>
            </a:r>
            <a:endParaRPr lang="de-DE" i="1" dirty="0"/>
          </a:p>
          <a:p>
            <a:pPr lvl="1">
              <a:lnSpc>
                <a:spcPct val="110000"/>
              </a:lnSpc>
            </a:pPr>
            <a:r>
              <a:rPr lang="de-DE" dirty="0"/>
              <a:t>Friederike Gonzales Schmitz</a:t>
            </a:r>
            <a:br>
              <a:rPr lang="de-DE" dirty="0"/>
            </a:br>
            <a:r>
              <a:rPr lang="de-DE" sz="1400" i="1" dirty="0"/>
              <a:t>Auswertung der Studie, Vergleich mit eigenen Erfahrungen</a:t>
            </a:r>
          </a:p>
          <a:p>
            <a:pPr lvl="1">
              <a:lnSpc>
                <a:spcPct val="110000"/>
              </a:lnSpc>
            </a:pPr>
            <a:r>
              <a:rPr lang="de-DE" dirty="0"/>
              <a:t>Björn </a:t>
            </a:r>
            <a:r>
              <a:rPr lang="de-DE" dirty="0" err="1"/>
              <a:t>Tantau</a:t>
            </a:r>
            <a:br>
              <a:rPr lang="de-DE" dirty="0"/>
            </a:br>
            <a:r>
              <a:rPr lang="de-DE" sz="1400" i="1" dirty="0" err="1"/>
              <a:t>Social</a:t>
            </a:r>
            <a:r>
              <a:rPr lang="de-DE" sz="1400" i="1" dirty="0"/>
              <a:t> </a:t>
            </a:r>
            <a:r>
              <a:rPr lang="de-DE" sz="1400" i="1" dirty="0" err="1"/>
              <a:t>Social</a:t>
            </a:r>
            <a:r>
              <a:rPr lang="de-DE" sz="1400" i="1" dirty="0"/>
              <a:t> Media und </a:t>
            </a:r>
            <a:r>
              <a:rPr lang="de-DE" sz="1400" i="1" dirty="0" err="1"/>
              <a:t>Social</a:t>
            </a:r>
            <a:r>
              <a:rPr lang="de-DE" sz="1400" i="1" dirty="0"/>
              <a:t> Ads Coach</a:t>
            </a:r>
          </a:p>
          <a:p>
            <a:pPr lvl="1"/>
            <a:endParaRPr lang="de-DE" dirty="0"/>
          </a:p>
        </p:txBody>
      </p:sp>
      <p:sp>
        <p:nvSpPr>
          <p:cNvPr id="4" name="Datumsplatzhalter 3">
            <a:extLst>
              <a:ext uri="{FF2B5EF4-FFF2-40B4-BE49-F238E27FC236}">
                <a16:creationId xmlns:a16="http://schemas.microsoft.com/office/drawing/2014/main" id="{4C80EA7C-6EDB-49B2-9C79-1A1E4CEDA85D}"/>
              </a:ext>
            </a:extLst>
          </p:cNvPr>
          <p:cNvSpPr>
            <a:spLocks noGrp="1"/>
          </p:cNvSpPr>
          <p:nvPr>
            <p:ph type="dt" sz="half" idx="10"/>
          </p:nvPr>
        </p:nvSpPr>
        <p:spPr/>
        <p:txBody>
          <a:bodyPr/>
          <a:lstStyle/>
          <a:p>
            <a:pPr rtl="0"/>
            <a:r>
              <a:rPr lang="de-DE" noProof="0"/>
              <a:t>06.11.2019</a:t>
            </a:r>
            <a:endParaRPr lang="de-DE" noProof="0" dirty="0"/>
          </a:p>
        </p:txBody>
      </p:sp>
      <p:sp>
        <p:nvSpPr>
          <p:cNvPr id="5" name="Fußzeilenplatzhalter 4">
            <a:extLst>
              <a:ext uri="{FF2B5EF4-FFF2-40B4-BE49-F238E27FC236}">
                <a16:creationId xmlns:a16="http://schemas.microsoft.com/office/drawing/2014/main" id="{ABDB2CD1-446B-4C3B-94F8-A4CB86303D58}"/>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6" name="Foliennummernplatzhalter 5">
            <a:extLst>
              <a:ext uri="{FF2B5EF4-FFF2-40B4-BE49-F238E27FC236}">
                <a16:creationId xmlns:a16="http://schemas.microsoft.com/office/drawing/2014/main" id="{087C5C29-67B3-46A2-9EC0-529830179234}"/>
              </a:ext>
            </a:extLst>
          </p:cNvPr>
          <p:cNvSpPr>
            <a:spLocks noGrp="1"/>
          </p:cNvSpPr>
          <p:nvPr>
            <p:ph type="sldNum" sz="quarter" idx="12"/>
          </p:nvPr>
        </p:nvSpPr>
        <p:spPr/>
        <p:txBody>
          <a:bodyPr/>
          <a:lstStyle/>
          <a:p>
            <a:pPr rtl="0"/>
            <a:fld id="{2A013F82-EE5E-44EE-A61D-E31C6657F26F}" type="slidenum">
              <a:rPr lang="de-DE" noProof="0" smtClean="0"/>
              <a:t>2</a:t>
            </a:fld>
            <a:endParaRPr lang="de-DE" noProof="0" dirty="0"/>
          </a:p>
        </p:txBody>
      </p:sp>
    </p:spTree>
    <p:extLst>
      <p:ext uri="{BB962C8B-B14F-4D97-AF65-F5344CB8AC3E}">
        <p14:creationId xmlns:p14="http://schemas.microsoft.com/office/powerpoint/2010/main" val="4125397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74784B-014B-47E6-931A-CF0339F32980}"/>
              </a:ext>
            </a:extLst>
          </p:cNvPr>
          <p:cNvSpPr>
            <a:spLocks noGrp="1"/>
          </p:cNvSpPr>
          <p:nvPr>
            <p:ph type="title"/>
          </p:nvPr>
        </p:nvSpPr>
        <p:spPr>
          <a:xfrm>
            <a:off x="1485097" y="381000"/>
            <a:ext cx="5175135" cy="1219200"/>
          </a:xfrm>
        </p:spPr>
        <p:txBody>
          <a:bodyPr/>
          <a:lstStyle/>
          <a:p>
            <a:r>
              <a:rPr lang="de-DE" dirty="0"/>
              <a:t>Reichweite durch Likes und Kommentare</a:t>
            </a:r>
          </a:p>
        </p:txBody>
      </p:sp>
      <p:sp>
        <p:nvSpPr>
          <p:cNvPr id="3" name="Inhaltsplatzhalter 2">
            <a:extLst>
              <a:ext uri="{FF2B5EF4-FFF2-40B4-BE49-F238E27FC236}">
                <a16:creationId xmlns:a16="http://schemas.microsoft.com/office/drawing/2014/main" id="{6264AA0C-3893-478E-8EBE-F766CE53966F}"/>
              </a:ext>
            </a:extLst>
          </p:cNvPr>
          <p:cNvSpPr>
            <a:spLocks noGrp="1"/>
          </p:cNvSpPr>
          <p:nvPr>
            <p:ph idx="1"/>
          </p:nvPr>
        </p:nvSpPr>
        <p:spPr>
          <a:xfrm>
            <a:off x="1485096" y="2449488"/>
            <a:ext cx="5751199" cy="3798912"/>
          </a:xfrm>
        </p:spPr>
        <p:txBody>
          <a:bodyPr>
            <a:normAutofit/>
          </a:bodyPr>
          <a:lstStyle/>
          <a:p>
            <a:r>
              <a:rPr lang="de-DE" sz="2000" b="1" dirty="0">
                <a:solidFill>
                  <a:srgbClr val="057AB7"/>
                </a:solidFill>
              </a:rPr>
              <a:t>Die erste Stunde ist entscheidend</a:t>
            </a:r>
          </a:p>
          <a:p>
            <a:r>
              <a:rPr lang="de-DE" dirty="0"/>
              <a:t>Überraschend? - stimmt aber!</a:t>
            </a:r>
          </a:p>
          <a:p>
            <a:r>
              <a:rPr lang="de-DE" dirty="0"/>
              <a:t>in den ersten 60 Minuten </a:t>
            </a:r>
            <a:r>
              <a:rPr lang="de-DE" b="1" dirty="0"/>
              <a:t>möglichst viele Likes und Kommentare - entscheidend für die Reichweite</a:t>
            </a:r>
          </a:p>
          <a:p>
            <a:r>
              <a:rPr lang="de-DE" dirty="0"/>
              <a:t>Ein Beitrag mit 20 oder mehr Kommentaren in der ersten Stunde wird von LinkedIn enorm gepusht</a:t>
            </a:r>
          </a:p>
          <a:p>
            <a:endParaRPr lang="de-DE" dirty="0"/>
          </a:p>
        </p:txBody>
      </p:sp>
      <p:sp>
        <p:nvSpPr>
          <p:cNvPr id="4" name="Pfeil: nach rechts 3">
            <a:extLst>
              <a:ext uri="{FF2B5EF4-FFF2-40B4-BE49-F238E27FC236}">
                <a16:creationId xmlns:a16="http://schemas.microsoft.com/office/drawing/2014/main" id="{1CBAA27D-88D9-47AE-BA3E-3AA82B199C36}"/>
              </a:ext>
            </a:extLst>
          </p:cNvPr>
          <p:cNvSpPr/>
          <p:nvPr/>
        </p:nvSpPr>
        <p:spPr>
          <a:xfrm>
            <a:off x="799118" y="2443570"/>
            <a:ext cx="685979" cy="432048"/>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de-DE"/>
          </a:p>
        </p:txBody>
      </p:sp>
      <p:sp>
        <p:nvSpPr>
          <p:cNvPr id="9" name="Pfeil: nach rechts 8">
            <a:extLst>
              <a:ext uri="{FF2B5EF4-FFF2-40B4-BE49-F238E27FC236}">
                <a16:creationId xmlns:a16="http://schemas.microsoft.com/office/drawing/2014/main" id="{BA63F142-A71B-4F95-B05D-7DE18B43581F}"/>
              </a:ext>
            </a:extLst>
          </p:cNvPr>
          <p:cNvSpPr/>
          <p:nvPr/>
        </p:nvSpPr>
        <p:spPr>
          <a:xfrm>
            <a:off x="799118" y="3502964"/>
            <a:ext cx="685979" cy="432048"/>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de-DE"/>
          </a:p>
        </p:txBody>
      </p:sp>
      <p:grpSp>
        <p:nvGrpSpPr>
          <p:cNvPr id="7" name="Gruppieren 6">
            <a:extLst>
              <a:ext uri="{FF2B5EF4-FFF2-40B4-BE49-F238E27FC236}">
                <a16:creationId xmlns:a16="http://schemas.microsoft.com/office/drawing/2014/main" id="{A8226905-8CBB-4124-80CD-50FE63AD6804}"/>
              </a:ext>
            </a:extLst>
          </p:cNvPr>
          <p:cNvGrpSpPr/>
          <p:nvPr/>
        </p:nvGrpSpPr>
        <p:grpSpPr>
          <a:xfrm>
            <a:off x="6444208" y="381000"/>
            <a:ext cx="2188840" cy="2188840"/>
            <a:chOff x="4590008" y="1940248"/>
            <a:chExt cx="2592288" cy="2592288"/>
          </a:xfrm>
        </p:grpSpPr>
        <p:pic>
          <p:nvPicPr>
            <p:cNvPr id="10" name="Grafik 9">
              <a:extLst>
                <a:ext uri="{FF2B5EF4-FFF2-40B4-BE49-F238E27FC236}">
                  <a16:creationId xmlns:a16="http://schemas.microsoft.com/office/drawing/2014/main" id="{0499DB61-C67A-4846-9E0D-1A9BD49B9459}"/>
                </a:ext>
              </a:extLst>
            </p:cNvPr>
            <p:cNvPicPr>
              <a:picLocks noChangeAspect="1"/>
            </p:cNvPicPr>
            <p:nvPr/>
          </p:nvPicPr>
          <p:blipFill>
            <a:blip r:embed="rId3">
              <a:extLst>
                <a:ext uri="{28A0092B-C50C-407E-A947-70E740481C1C}">
                  <a14:useLocalDpi xmlns:a14="http://schemas.microsoft.com/office/drawing/2010/main" val="0"/>
                </a:ext>
              </a:extLst>
            </a:blip>
            <a:srcRect l="1926" t="2632" r="3337" b="2632"/>
            <a:stretch>
              <a:fillRect/>
            </a:stretch>
          </p:blipFill>
          <p:spPr>
            <a:xfrm>
              <a:off x="4590008" y="1940248"/>
              <a:ext cx="2592288" cy="2592288"/>
            </a:xfrm>
            <a:custGeom>
              <a:avLst/>
              <a:gdLst>
                <a:gd name="connsiteX0" fmla="*/ 1296144 w 2592288"/>
                <a:gd name="connsiteY0" fmla="*/ 0 h 2592288"/>
                <a:gd name="connsiteX1" fmla="*/ 2592288 w 2592288"/>
                <a:gd name="connsiteY1" fmla="*/ 1296144 h 2592288"/>
                <a:gd name="connsiteX2" fmla="*/ 1296144 w 2592288"/>
                <a:gd name="connsiteY2" fmla="*/ 2592288 h 2592288"/>
                <a:gd name="connsiteX3" fmla="*/ 0 w 2592288"/>
                <a:gd name="connsiteY3" fmla="*/ 1296144 h 2592288"/>
                <a:gd name="connsiteX4" fmla="*/ 1296144 w 2592288"/>
                <a:gd name="connsiteY4" fmla="*/ 0 h 259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2288" h="2592288">
                  <a:moveTo>
                    <a:pt x="1296144" y="0"/>
                  </a:moveTo>
                  <a:cubicBezTo>
                    <a:pt x="2011985" y="0"/>
                    <a:pt x="2592288" y="580303"/>
                    <a:pt x="2592288" y="1296144"/>
                  </a:cubicBezTo>
                  <a:cubicBezTo>
                    <a:pt x="2592288" y="2011985"/>
                    <a:pt x="2011985" y="2592288"/>
                    <a:pt x="1296144" y="2592288"/>
                  </a:cubicBezTo>
                  <a:cubicBezTo>
                    <a:pt x="580303" y="2592288"/>
                    <a:pt x="0" y="2011985"/>
                    <a:pt x="0" y="1296144"/>
                  </a:cubicBezTo>
                  <a:cubicBezTo>
                    <a:pt x="0" y="580303"/>
                    <a:pt x="580303" y="0"/>
                    <a:pt x="1296144" y="0"/>
                  </a:cubicBezTo>
                  <a:close/>
                </a:path>
              </a:pathLst>
            </a:custGeom>
          </p:spPr>
        </p:pic>
        <p:sp>
          <p:nvSpPr>
            <p:cNvPr id="11" name="Teilkreis 10">
              <a:extLst>
                <a:ext uri="{FF2B5EF4-FFF2-40B4-BE49-F238E27FC236}">
                  <a16:creationId xmlns:a16="http://schemas.microsoft.com/office/drawing/2014/main" id="{B914EAEC-A24A-4708-993F-4DCA9439D357}"/>
                </a:ext>
              </a:extLst>
            </p:cNvPr>
            <p:cNvSpPr/>
            <p:nvPr/>
          </p:nvSpPr>
          <p:spPr>
            <a:xfrm>
              <a:off x="4745732" y="2132126"/>
              <a:ext cx="2232248" cy="2232248"/>
            </a:xfrm>
            <a:prstGeom prst="pie">
              <a:avLst>
                <a:gd name="adj1" fmla="val 0"/>
                <a:gd name="adj2" fmla="val 2157301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solidFill>
                  <a:schemeClr val="tx1"/>
                </a:solidFill>
              </a:endParaRPr>
            </a:p>
          </p:txBody>
        </p:sp>
        <p:sp>
          <p:nvSpPr>
            <p:cNvPr id="12" name="Teilkreis 11">
              <a:extLst>
                <a:ext uri="{FF2B5EF4-FFF2-40B4-BE49-F238E27FC236}">
                  <a16:creationId xmlns:a16="http://schemas.microsoft.com/office/drawing/2014/main" id="{724C0415-1D54-464D-883A-4901FE0FCFCC}"/>
                </a:ext>
              </a:extLst>
            </p:cNvPr>
            <p:cNvSpPr/>
            <p:nvPr/>
          </p:nvSpPr>
          <p:spPr>
            <a:xfrm>
              <a:off x="4739166" y="2089792"/>
              <a:ext cx="2293971" cy="2293200"/>
            </a:xfrm>
            <a:prstGeom prst="pie">
              <a:avLst>
                <a:gd name="adj1" fmla="val 0"/>
                <a:gd name="adj2" fmla="val 198568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grpSp>
      <p:sp>
        <p:nvSpPr>
          <p:cNvPr id="5" name="Datumsplatzhalter 4">
            <a:extLst>
              <a:ext uri="{FF2B5EF4-FFF2-40B4-BE49-F238E27FC236}">
                <a16:creationId xmlns:a16="http://schemas.microsoft.com/office/drawing/2014/main" id="{B679CF05-4627-4680-9BDA-2BE454F15AA7}"/>
              </a:ext>
            </a:extLst>
          </p:cNvPr>
          <p:cNvSpPr>
            <a:spLocks noGrp="1"/>
          </p:cNvSpPr>
          <p:nvPr>
            <p:ph type="dt" sz="half" idx="10"/>
          </p:nvPr>
        </p:nvSpPr>
        <p:spPr/>
        <p:txBody>
          <a:bodyPr/>
          <a:lstStyle/>
          <a:p>
            <a:pPr rtl="0"/>
            <a:r>
              <a:rPr lang="de-DE" noProof="0"/>
              <a:t>06.11.2019</a:t>
            </a:r>
            <a:endParaRPr lang="de-DE" noProof="0" dirty="0"/>
          </a:p>
        </p:txBody>
      </p:sp>
      <p:sp>
        <p:nvSpPr>
          <p:cNvPr id="6" name="Fußzeilenplatzhalter 5">
            <a:extLst>
              <a:ext uri="{FF2B5EF4-FFF2-40B4-BE49-F238E27FC236}">
                <a16:creationId xmlns:a16="http://schemas.microsoft.com/office/drawing/2014/main" id="{CC10D4C7-C2AD-4AE4-921F-EF95157344D7}"/>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8" name="Foliennummernplatzhalter 7">
            <a:extLst>
              <a:ext uri="{FF2B5EF4-FFF2-40B4-BE49-F238E27FC236}">
                <a16:creationId xmlns:a16="http://schemas.microsoft.com/office/drawing/2014/main" id="{EC1356A4-3899-4067-A470-096BF2BE1987}"/>
              </a:ext>
            </a:extLst>
          </p:cNvPr>
          <p:cNvSpPr>
            <a:spLocks noGrp="1"/>
          </p:cNvSpPr>
          <p:nvPr>
            <p:ph type="sldNum" sz="quarter" idx="12"/>
          </p:nvPr>
        </p:nvSpPr>
        <p:spPr/>
        <p:txBody>
          <a:bodyPr/>
          <a:lstStyle/>
          <a:p>
            <a:pPr rtl="0"/>
            <a:fld id="{2A013F82-EE5E-44EE-A61D-E31C6657F26F}" type="slidenum">
              <a:rPr lang="de-DE" noProof="0" smtClean="0"/>
              <a:t>3</a:t>
            </a:fld>
            <a:endParaRPr lang="de-DE" noProof="0" dirty="0"/>
          </a:p>
        </p:txBody>
      </p:sp>
    </p:spTree>
    <p:extLst>
      <p:ext uri="{BB962C8B-B14F-4D97-AF65-F5344CB8AC3E}">
        <p14:creationId xmlns:p14="http://schemas.microsoft.com/office/powerpoint/2010/main" val="3894916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wipe(left)">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wipe(left)">
                                      <p:cBhvr>
                                        <p:cTn id="26" dur="500"/>
                                        <p:tgtEl>
                                          <p:spTgt spid="3">
                                            <p:txEl>
                                              <p:pRg st="2" end="2"/>
                                            </p:txEl>
                                          </p:spTgt>
                                        </p:tgtEl>
                                      </p:cBhvr>
                                    </p:animEffect>
                                  </p:childTnLst>
                                </p:cTn>
                              </p:par>
                            </p:childTnLst>
                          </p:cTn>
                        </p:par>
                        <p:par>
                          <p:cTn id="27" fill="hold">
                            <p:stCondLst>
                              <p:cond delay="500"/>
                            </p:stCondLst>
                            <p:childTnLst>
                              <p:par>
                                <p:cTn id="28" presetID="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wipe(left)">
                                      <p:cBhvr>
                                        <p:cTn id="3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7F5916F7-DF56-462E-BB3E-1194468853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620688"/>
            <a:ext cx="5349704" cy="4869602"/>
          </a:xfrm>
          <a:prstGeom prst="rect">
            <a:avLst/>
          </a:prstGeom>
        </p:spPr>
      </p:pic>
      <p:sp>
        <p:nvSpPr>
          <p:cNvPr id="4" name="Denkblase: wolkenförmig 3">
            <a:extLst>
              <a:ext uri="{FF2B5EF4-FFF2-40B4-BE49-F238E27FC236}">
                <a16:creationId xmlns:a16="http://schemas.microsoft.com/office/drawing/2014/main" id="{0938BBF8-86B2-41C0-B0F2-F471C07E8523}"/>
              </a:ext>
            </a:extLst>
          </p:cNvPr>
          <p:cNvSpPr/>
          <p:nvPr/>
        </p:nvSpPr>
        <p:spPr>
          <a:xfrm>
            <a:off x="323528" y="2060848"/>
            <a:ext cx="3384376" cy="2088232"/>
          </a:xfrm>
          <a:prstGeom prst="cloudCallout">
            <a:avLst>
              <a:gd name="adj1" fmla="val 34329"/>
              <a:gd name="adj2" fmla="val 68799"/>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de-DE" sz="1400" dirty="0"/>
              <a:t>ohne den </a:t>
            </a:r>
            <a:r>
              <a:rPr lang="de-DE" sz="1400" u="sng" dirty="0"/>
              <a:t>frühen</a:t>
            </a:r>
            <a:r>
              <a:rPr lang="de-DE" sz="1400" dirty="0"/>
              <a:t> Kommentar von @Martin Weiß und den </a:t>
            </a:r>
            <a:r>
              <a:rPr lang="de-DE" sz="1400" u="sng" dirty="0"/>
              <a:t>frühen Likes</a:t>
            </a:r>
            <a:r>
              <a:rPr lang="de-DE" sz="1400" dirty="0"/>
              <a:t> wäre diese Reichweite nicht erreicht worden</a:t>
            </a:r>
          </a:p>
        </p:txBody>
      </p:sp>
      <p:sp>
        <p:nvSpPr>
          <p:cNvPr id="2" name="Datumsplatzhalter 1">
            <a:extLst>
              <a:ext uri="{FF2B5EF4-FFF2-40B4-BE49-F238E27FC236}">
                <a16:creationId xmlns:a16="http://schemas.microsoft.com/office/drawing/2014/main" id="{AD5A826B-5280-477B-B132-CAB38125F31B}"/>
              </a:ext>
            </a:extLst>
          </p:cNvPr>
          <p:cNvSpPr>
            <a:spLocks noGrp="1"/>
          </p:cNvSpPr>
          <p:nvPr>
            <p:ph type="dt" sz="half" idx="10"/>
          </p:nvPr>
        </p:nvSpPr>
        <p:spPr/>
        <p:txBody>
          <a:bodyPr/>
          <a:lstStyle/>
          <a:p>
            <a:pPr rtl="0"/>
            <a:r>
              <a:rPr lang="de-DE" noProof="0"/>
              <a:t>06.11.2019</a:t>
            </a:r>
            <a:endParaRPr lang="de-DE" noProof="0" dirty="0"/>
          </a:p>
        </p:txBody>
      </p:sp>
      <p:sp>
        <p:nvSpPr>
          <p:cNvPr id="5" name="Fußzeilenplatzhalter 4">
            <a:extLst>
              <a:ext uri="{FF2B5EF4-FFF2-40B4-BE49-F238E27FC236}">
                <a16:creationId xmlns:a16="http://schemas.microsoft.com/office/drawing/2014/main" id="{8FE0BD87-8708-4949-ABA9-2401A4E246F2}"/>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6" name="Foliennummernplatzhalter 5">
            <a:extLst>
              <a:ext uri="{FF2B5EF4-FFF2-40B4-BE49-F238E27FC236}">
                <a16:creationId xmlns:a16="http://schemas.microsoft.com/office/drawing/2014/main" id="{36402631-0F3A-493B-B3ED-5B558E32B0D9}"/>
              </a:ext>
            </a:extLst>
          </p:cNvPr>
          <p:cNvSpPr>
            <a:spLocks noGrp="1"/>
          </p:cNvSpPr>
          <p:nvPr>
            <p:ph type="sldNum" sz="quarter" idx="12"/>
          </p:nvPr>
        </p:nvSpPr>
        <p:spPr/>
        <p:txBody>
          <a:bodyPr/>
          <a:lstStyle/>
          <a:p>
            <a:pPr rtl="0"/>
            <a:fld id="{2A013F82-EE5E-44EE-A61D-E31C6657F26F}" type="slidenum">
              <a:rPr lang="de-DE" noProof="0" smtClean="0"/>
              <a:t>4</a:t>
            </a:fld>
            <a:endParaRPr lang="de-DE" noProof="0" dirty="0"/>
          </a:p>
        </p:txBody>
      </p:sp>
    </p:spTree>
    <p:extLst>
      <p:ext uri="{BB962C8B-B14F-4D97-AF65-F5344CB8AC3E}">
        <p14:creationId xmlns:p14="http://schemas.microsoft.com/office/powerpoint/2010/main" val="426627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679190-ABD4-4BA7-AA70-D22CF2A6233F}"/>
              </a:ext>
            </a:extLst>
          </p:cNvPr>
          <p:cNvSpPr>
            <a:spLocks noGrp="1"/>
          </p:cNvSpPr>
          <p:nvPr>
            <p:ph type="title"/>
          </p:nvPr>
        </p:nvSpPr>
        <p:spPr/>
        <p:txBody>
          <a:bodyPr/>
          <a:lstStyle/>
          <a:p>
            <a:r>
              <a:rPr lang="de-DE" dirty="0"/>
              <a:t>Kommentare sind besonders relevant</a:t>
            </a:r>
          </a:p>
        </p:txBody>
      </p:sp>
      <p:sp>
        <p:nvSpPr>
          <p:cNvPr id="3" name="Inhaltsplatzhalter 2">
            <a:extLst>
              <a:ext uri="{FF2B5EF4-FFF2-40B4-BE49-F238E27FC236}">
                <a16:creationId xmlns:a16="http://schemas.microsoft.com/office/drawing/2014/main" id="{02DA2944-D82C-440C-B6A4-336378A94BE4}"/>
              </a:ext>
            </a:extLst>
          </p:cNvPr>
          <p:cNvSpPr>
            <a:spLocks noGrp="1"/>
          </p:cNvSpPr>
          <p:nvPr>
            <p:ph sz="half" idx="1"/>
          </p:nvPr>
        </p:nvSpPr>
        <p:spPr>
          <a:xfrm>
            <a:off x="1485097" y="1828800"/>
            <a:ext cx="6884053" cy="3472408"/>
          </a:xfrm>
        </p:spPr>
        <p:txBody>
          <a:bodyPr>
            <a:normAutofit/>
          </a:bodyPr>
          <a:lstStyle/>
          <a:p>
            <a:r>
              <a:rPr lang="de-DE" dirty="0"/>
              <a:t>Kommentieren ist immer mehr Wert, als nur ein „Like“</a:t>
            </a:r>
          </a:p>
          <a:p>
            <a:r>
              <a:rPr lang="de-DE" dirty="0"/>
              <a:t>Den höheren Zeitaufwand für Kommentare belohnt LinkedIn indem die Reichweite um ca. 50% mehr steigt als bei einem einfachen „Like“.</a:t>
            </a:r>
          </a:p>
          <a:p>
            <a:endParaRPr lang="de-DE" dirty="0"/>
          </a:p>
          <a:p>
            <a:endParaRPr lang="de-DE" dirty="0"/>
          </a:p>
        </p:txBody>
      </p:sp>
      <p:pic>
        <p:nvPicPr>
          <p:cNvPr id="5" name="Inhaltsplatzhalter 4">
            <a:extLst>
              <a:ext uri="{FF2B5EF4-FFF2-40B4-BE49-F238E27FC236}">
                <a16:creationId xmlns:a16="http://schemas.microsoft.com/office/drawing/2014/main" id="{DAF7C7DB-F18D-41EE-956C-9D1A2A4EE61E}"/>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43331"/>
          <a:stretch/>
        </p:blipFill>
        <p:spPr>
          <a:xfrm>
            <a:off x="4680758" y="3501008"/>
            <a:ext cx="3786727" cy="2421338"/>
          </a:xfrm>
          <a:prstGeom prst="rect">
            <a:avLst/>
          </a:prstGeom>
        </p:spPr>
      </p:pic>
      <p:sp>
        <p:nvSpPr>
          <p:cNvPr id="6" name="Textfeld 5">
            <a:extLst>
              <a:ext uri="{FF2B5EF4-FFF2-40B4-BE49-F238E27FC236}">
                <a16:creationId xmlns:a16="http://schemas.microsoft.com/office/drawing/2014/main" id="{7D63587A-5405-42E6-9B9D-E96A769E2513}"/>
              </a:ext>
            </a:extLst>
          </p:cNvPr>
          <p:cNvSpPr txBox="1"/>
          <p:nvPr/>
        </p:nvSpPr>
        <p:spPr>
          <a:xfrm>
            <a:off x="1547664" y="3802621"/>
            <a:ext cx="3581076" cy="1231106"/>
          </a:xfrm>
          <a:prstGeom prst="rect">
            <a:avLst/>
          </a:prstGeom>
          <a:noFill/>
        </p:spPr>
        <p:txBody>
          <a:bodyPr wrap="square" rtlCol="0">
            <a:spAutoFit/>
          </a:bodyPr>
          <a:lstStyle/>
          <a:p>
            <a:r>
              <a:rPr lang="de-DE" sz="1400" i="1" dirty="0"/>
              <a:t>Tipp: Selbst Beiträge aus dem eigenen Netzwerk kommentieren, dann werden Sie auch mehr Kommentare erhalten</a:t>
            </a:r>
          </a:p>
          <a:p>
            <a:endParaRPr lang="de-DE" dirty="0"/>
          </a:p>
        </p:txBody>
      </p:sp>
      <p:sp>
        <p:nvSpPr>
          <p:cNvPr id="4" name="Datumsplatzhalter 3">
            <a:extLst>
              <a:ext uri="{FF2B5EF4-FFF2-40B4-BE49-F238E27FC236}">
                <a16:creationId xmlns:a16="http://schemas.microsoft.com/office/drawing/2014/main" id="{2772708A-FF4F-42D2-84EC-1C23E190BC30}"/>
              </a:ext>
            </a:extLst>
          </p:cNvPr>
          <p:cNvSpPr>
            <a:spLocks noGrp="1"/>
          </p:cNvSpPr>
          <p:nvPr>
            <p:ph type="dt" sz="half" idx="10"/>
          </p:nvPr>
        </p:nvSpPr>
        <p:spPr/>
        <p:txBody>
          <a:bodyPr/>
          <a:lstStyle/>
          <a:p>
            <a:pPr rtl="0"/>
            <a:r>
              <a:rPr lang="de-DE" noProof="0"/>
              <a:t>06.11.2019</a:t>
            </a:r>
            <a:endParaRPr lang="de-DE" noProof="0" dirty="0"/>
          </a:p>
        </p:txBody>
      </p:sp>
      <p:sp>
        <p:nvSpPr>
          <p:cNvPr id="7" name="Fußzeilenplatzhalter 6">
            <a:extLst>
              <a:ext uri="{FF2B5EF4-FFF2-40B4-BE49-F238E27FC236}">
                <a16:creationId xmlns:a16="http://schemas.microsoft.com/office/drawing/2014/main" id="{E0138748-7BCF-4AF4-A92B-02A2DB8205E9}"/>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8" name="Foliennummernplatzhalter 7">
            <a:extLst>
              <a:ext uri="{FF2B5EF4-FFF2-40B4-BE49-F238E27FC236}">
                <a16:creationId xmlns:a16="http://schemas.microsoft.com/office/drawing/2014/main" id="{8E1FB3BC-1592-4698-8D61-A08BDD4B98BD}"/>
              </a:ext>
            </a:extLst>
          </p:cNvPr>
          <p:cNvSpPr>
            <a:spLocks noGrp="1"/>
          </p:cNvSpPr>
          <p:nvPr>
            <p:ph type="sldNum" sz="quarter" idx="12"/>
          </p:nvPr>
        </p:nvSpPr>
        <p:spPr/>
        <p:txBody>
          <a:bodyPr/>
          <a:lstStyle/>
          <a:p>
            <a:pPr rtl="0"/>
            <a:fld id="{2A013F82-EE5E-44EE-A61D-E31C6657F26F}" type="slidenum">
              <a:rPr lang="de-DE" noProof="0" smtClean="0"/>
              <a:t>5</a:t>
            </a:fld>
            <a:endParaRPr lang="de-DE" noProof="0" dirty="0"/>
          </a:p>
        </p:txBody>
      </p:sp>
    </p:spTree>
    <p:extLst>
      <p:ext uri="{BB962C8B-B14F-4D97-AF65-F5344CB8AC3E}">
        <p14:creationId xmlns:p14="http://schemas.microsoft.com/office/powerpoint/2010/main" val="1880129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900BCF-2B3F-4514-AED0-CF617B2136B7}"/>
              </a:ext>
            </a:extLst>
          </p:cNvPr>
          <p:cNvSpPr>
            <a:spLocks noGrp="1"/>
          </p:cNvSpPr>
          <p:nvPr>
            <p:ph type="title"/>
          </p:nvPr>
        </p:nvSpPr>
        <p:spPr/>
        <p:txBody>
          <a:bodyPr/>
          <a:lstStyle/>
          <a:p>
            <a:r>
              <a:rPr lang="de-DE" dirty="0"/>
              <a:t>Antworten auf Kommentare</a:t>
            </a:r>
          </a:p>
        </p:txBody>
      </p:sp>
      <p:sp>
        <p:nvSpPr>
          <p:cNvPr id="3" name="Inhaltsplatzhalter 2">
            <a:extLst>
              <a:ext uri="{FF2B5EF4-FFF2-40B4-BE49-F238E27FC236}">
                <a16:creationId xmlns:a16="http://schemas.microsoft.com/office/drawing/2014/main" id="{26689999-29EE-4164-AE0B-C22D691D9ED0}"/>
              </a:ext>
            </a:extLst>
          </p:cNvPr>
          <p:cNvSpPr>
            <a:spLocks noGrp="1"/>
          </p:cNvSpPr>
          <p:nvPr>
            <p:ph sz="half" idx="1"/>
          </p:nvPr>
        </p:nvSpPr>
        <p:spPr/>
        <p:txBody>
          <a:bodyPr>
            <a:normAutofit fontScale="92500" lnSpcReduction="20000"/>
          </a:bodyPr>
          <a:lstStyle/>
          <a:p>
            <a:r>
              <a:rPr lang="de-DE" dirty="0"/>
              <a:t>möglichst jeden Kommentar kommentieren</a:t>
            </a:r>
          </a:p>
          <a:p>
            <a:pPr lvl="1"/>
            <a:r>
              <a:rPr lang="de-DE" dirty="0"/>
              <a:t>nettes „Danke“</a:t>
            </a:r>
          </a:p>
          <a:p>
            <a:pPr lvl="1"/>
            <a:r>
              <a:rPr lang="de-DE" dirty="0"/>
              <a:t>Gruß für einen erfolgreichen Tag</a:t>
            </a:r>
          </a:p>
          <a:p>
            <a:pPr lvl="1"/>
            <a:r>
              <a:rPr lang="de-DE" dirty="0"/>
              <a:t>eine Antwort auf die gestellte Frage</a:t>
            </a:r>
          </a:p>
          <a:p>
            <a:pPr lvl="1"/>
            <a:r>
              <a:rPr lang="de-DE" dirty="0"/>
              <a:t>eine Rückfrage</a:t>
            </a:r>
          </a:p>
          <a:p>
            <a:r>
              <a:rPr lang="de-DE" dirty="0"/>
              <a:t>Nicht übertreiben. Bei vielen Kommentaren nicht jedem extra antworten, aber Liken</a:t>
            </a:r>
          </a:p>
          <a:p>
            <a:r>
              <a:rPr lang="de-DE" dirty="0"/>
              <a:t>Tipp: auch in Kommentaren Hashtags (#) und Tags (@)</a:t>
            </a:r>
          </a:p>
          <a:p>
            <a:endParaRPr lang="de-DE" dirty="0"/>
          </a:p>
        </p:txBody>
      </p:sp>
      <p:pic>
        <p:nvPicPr>
          <p:cNvPr id="6" name="Inhaltsplatzhalter 8">
            <a:extLst>
              <a:ext uri="{FF2B5EF4-FFF2-40B4-BE49-F238E27FC236}">
                <a16:creationId xmlns:a16="http://schemas.microsoft.com/office/drawing/2014/main" id="{BFCA3997-6B97-4C81-B592-BCBAAB84EE6B}"/>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52500"/>
          <a:stretch/>
        </p:blipFill>
        <p:spPr>
          <a:xfrm>
            <a:off x="4943570" y="1828800"/>
            <a:ext cx="3523665" cy="2248272"/>
          </a:xfrm>
          <a:prstGeom prst="rect">
            <a:avLst/>
          </a:prstGeom>
        </p:spPr>
      </p:pic>
      <p:pic>
        <p:nvPicPr>
          <p:cNvPr id="7" name="Inhaltsplatzhalter 7">
            <a:extLst>
              <a:ext uri="{FF2B5EF4-FFF2-40B4-BE49-F238E27FC236}">
                <a16:creationId xmlns:a16="http://schemas.microsoft.com/office/drawing/2014/main" id="{735661B5-398C-4D32-9965-F38958CCB1D4}"/>
              </a:ext>
            </a:extLst>
          </p:cNvPr>
          <p:cNvPicPr>
            <a:picLocks noChangeAspect="1"/>
          </p:cNvPicPr>
          <p:nvPr/>
        </p:nvPicPr>
        <p:blipFill rotWithShape="1">
          <a:blip r:embed="rId4">
            <a:extLst>
              <a:ext uri="{28A0092B-C50C-407E-A947-70E740481C1C}">
                <a14:useLocalDpi xmlns:a14="http://schemas.microsoft.com/office/drawing/2010/main" val="0"/>
              </a:ext>
            </a:extLst>
          </a:blip>
          <a:srcRect t="56722"/>
          <a:stretch/>
        </p:blipFill>
        <p:spPr>
          <a:xfrm>
            <a:off x="4943570" y="4305672"/>
            <a:ext cx="3588869" cy="1319413"/>
          </a:xfrm>
          <a:prstGeom prst="rect">
            <a:avLst/>
          </a:prstGeom>
        </p:spPr>
      </p:pic>
      <p:sp>
        <p:nvSpPr>
          <p:cNvPr id="4" name="Datumsplatzhalter 3">
            <a:extLst>
              <a:ext uri="{FF2B5EF4-FFF2-40B4-BE49-F238E27FC236}">
                <a16:creationId xmlns:a16="http://schemas.microsoft.com/office/drawing/2014/main" id="{A25FCE2F-B8BB-4E57-84A8-C7D31FAF8610}"/>
              </a:ext>
            </a:extLst>
          </p:cNvPr>
          <p:cNvSpPr>
            <a:spLocks noGrp="1"/>
          </p:cNvSpPr>
          <p:nvPr>
            <p:ph type="dt" sz="half" idx="10"/>
          </p:nvPr>
        </p:nvSpPr>
        <p:spPr/>
        <p:txBody>
          <a:bodyPr/>
          <a:lstStyle/>
          <a:p>
            <a:pPr rtl="0"/>
            <a:r>
              <a:rPr lang="de-DE" noProof="0"/>
              <a:t>06.11.2019</a:t>
            </a:r>
            <a:endParaRPr lang="de-DE" noProof="0" dirty="0"/>
          </a:p>
        </p:txBody>
      </p:sp>
      <p:sp>
        <p:nvSpPr>
          <p:cNvPr id="5" name="Fußzeilenplatzhalter 4">
            <a:extLst>
              <a:ext uri="{FF2B5EF4-FFF2-40B4-BE49-F238E27FC236}">
                <a16:creationId xmlns:a16="http://schemas.microsoft.com/office/drawing/2014/main" id="{04CB29CE-93B4-4110-B6E5-36EE31DBA0EE}"/>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8" name="Foliennummernplatzhalter 7">
            <a:extLst>
              <a:ext uri="{FF2B5EF4-FFF2-40B4-BE49-F238E27FC236}">
                <a16:creationId xmlns:a16="http://schemas.microsoft.com/office/drawing/2014/main" id="{D1A453D1-F0FF-4304-957C-CDC9B22C2149}"/>
              </a:ext>
            </a:extLst>
          </p:cNvPr>
          <p:cNvSpPr>
            <a:spLocks noGrp="1"/>
          </p:cNvSpPr>
          <p:nvPr>
            <p:ph type="sldNum" sz="quarter" idx="12"/>
          </p:nvPr>
        </p:nvSpPr>
        <p:spPr/>
        <p:txBody>
          <a:bodyPr/>
          <a:lstStyle/>
          <a:p>
            <a:pPr rtl="0"/>
            <a:fld id="{2A013F82-EE5E-44EE-A61D-E31C6657F26F}" type="slidenum">
              <a:rPr lang="de-DE" noProof="0" smtClean="0"/>
              <a:t>6</a:t>
            </a:fld>
            <a:endParaRPr lang="de-DE" noProof="0" dirty="0"/>
          </a:p>
        </p:txBody>
      </p:sp>
      <p:sp>
        <p:nvSpPr>
          <p:cNvPr id="9" name="Sprechblase: rechteckig mit abgerundeten Ecken 8">
            <a:extLst>
              <a:ext uri="{FF2B5EF4-FFF2-40B4-BE49-F238E27FC236}">
                <a16:creationId xmlns:a16="http://schemas.microsoft.com/office/drawing/2014/main" id="{D9FA45B9-ED4E-4BF9-A4B3-65B1AA04FE49}"/>
              </a:ext>
            </a:extLst>
          </p:cNvPr>
          <p:cNvSpPr/>
          <p:nvPr/>
        </p:nvSpPr>
        <p:spPr>
          <a:xfrm>
            <a:off x="4351621" y="5625085"/>
            <a:ext cx="3487346" cy="823343"/>
          </a:xfrm>
          <a:prstGeom prst="wedgeRoundRectCallout">
            <a:avLst>
              <a:gd name="adj1" fmla="val -14882"/>
              <a:gd name="adj2" fmla="val -7010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rgbClr val="000000"/>
                </a:solidFill>
              </a:rPr>
              <a:t>Tolles Beispiel von Franziska </a:t>
            </a:r>
            <a:r>
              <a:rPr lang="de-DE" sz="1200" dirty="0" err="1">
                <a:solidFill>
                  <a:srgbClr val="000000"/>
                </a:solidFill>
              </a:rPr>
              <a:t>Ambacher</a:t>
            </a:r>
            <a:r>
              <a:rPr lang="de-DE" sz="1200" dirty="0">
                <a:solidFill>
                  <a:srgbClr val="000000"/>
                </a:solidFill>
              </a:rPr>
              <a:t>, allen Kommentatoren zu danken und diese dabei noch zu taggen</a:t>
            </a:r>
          </a:p>
        </p:txBody>
      </p:sp>
    </p:spTree>
    <p:extLst>
      <p:ext uri="{BB962C8B-B14F-4D97-AF65-F5344CB8AC3E}">
        <p14:creationId xmlns:p14="http://schemas.microsoft.com/office/powerpoint/2010/main" val="165586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3B0171-619C-4F67-B93B-F2115E5BC01B}"/>
              </a:ext>
            </a:extLst>
          </p:cNvPr>
          <p:cNvSpPr>
            <a:spLocks noGrp="1"/>
          </p:cNvSpPr>
          <p:nvPr>
            <p:ph type="title"/>
          </p:nvPr>
        </p:nvSpPr>
        <p:spPr/>
        <p:txBody>
          <a:bodyPr/>
          <a:lstStyle/>
          <a:p>
            <a:r>
              <a:rPr lang="de-DE" altLang="de-DE" dirty="0"/>
              <a:t>Taggen von Personen</a:t>
            </a:r>
            <a:br>
              <a:rPr lang="de-DE" altLang="de-DE" dirty="0"/>
            </a:br>
            <a:r>
              <a:rPr lang="de-DE" altLang="de-DE" dirty="0"/>
              <a:t>					</a:t>
            </a:r>
            <a:r>
              <a:rPr lang="de-DE" altLang="de-DE" dirty="0">
                <a:solidFill>
                  <a:schemeClr val="accent2">
                    <a:lumMod val="60000"/>
                    <a:lumOff val="40000"/>
                  </a:schemeClr>
                </a:solidFill>
              </a:rPr>
              <a:t>@Martin Weiß</a:t>
            </a:r>
            <a:endParaRPr lang="de-DE" dirty="0">
              <a:solidFill>
                <a:schemeClr val="accent2">
                  <a:lumMod val="60000"/>
                  <a:lumOff val="40000"/>
                </a:schemeClr>
              </a:solidFill>
            </a:endParaRPr>
          </a:p>
        </p:txBody>
      </p:sp>
      <p:sp>
        <p:nvSpPr>
          <p:cNvPr id="3" name="Inhaltsplatzhalter 2">
            <a:extLst>
              <a:ext uri="{FF2B5EF4-FFF2-40B4-BE49-F238E27FC236}">
                <a16:creationId xmlns:a16="http://schemas.microsoft.com/office/drawing/2014/main" id="{5141639F-EF40-4D6E-B396-109AA3B18607}"/>
              </a:ext>
            </a:extLst>
          </p:cNvPr>
          <p:cNvSpPr>
            <a:spLocks noGrp="1"/>
          </p:cNvSpPr>
          <p:nvPr>
            <p:ph idx="1"/>
          </p:nvPr>
        </p:nvSpPr>
        <p:spPr>
          <a:xfrm>
            <a:off x="1485097" y="1828800"/>
            <a:ext cx="4023008" cy="2464296"/>
          </a:xfrm>
        </p:spPr>
        <p:txBody>
          <a:bodyPr>
            <a:normAutofit fontScale="92500" lnSpcReduction="10000"/>
          </a:bodyPr>
          <a:lstStyle/>
          <a:p>
            <a:r>
              <a:rPr lang="de-DE" dirty="0"/>
              <a:t>Taggen provoziert Mitteilungen an die Kontakte</a:t>
            </a:r>
          </a:p>
          <a:p>
            <a:r>
              <a:rPr lang="de-DE" dirty="0"/>
              <a:t>hilft enorm für das </a:t>
            </a:r>
            <a:r>
              <a:rPr lang="de-DE" b="1" dirty="0"/>
              <a:t>Engagement</a:t>
            </a:r>
            <a:r>
              <a:rPr lang="de-DE" dirty="0"/>
              <a:t> der Beiträge - erhöht die Reichweite</a:t>
            </a:r>
          </a:p>
          <a:p>
            <a:r>
              <a:rPr lang="de-DE" dirty="0"/>
              <a:t>Taggen auch in Kommentaren möglich und sinnvoll</a:t>
            </a:r>
          </a:p>
        </p:txBody>
      </p:sp>
      <p:pic>
        <p:nvPicPr>
          <p:cNvPr id="7" name="Inhaltsplatzhalter 3">
            <a:extLst>
              <a:ext uri="{FF2B5EF4-FFF2-40B4-BE49-F238E27FC236}">
                <a16:creationId xmlns:a16="http://schemas.microsoft.com/office/drawing/2014/main" id="{B63D4A5F-7C86-4300-B694-5360B3D6DC4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580112" y="1845815"/>
            <a:ext cx="3110516" cy="2902993"/>
          </a:xfrm>
          <a:prstGeom prst="rect">
            <a:avLst/>
          </a:prstGeom>
        </p:spPr>
      </p:pic>
      <p:sp>
        <p:nvSpPr>
          <p:cNvPr id="8" name="Inhaltsplatzhalter 2">
            <a:extLst>
              <a:ext uri="{FF2B5EF4-FFF2-40B4-BE49-F238E27FC236}">
                <a16:creationId xmlns:a16="http://schemas.microsoft.com/office/drawing/2014/main" id="{8738DDEC-28D6-482A-B0CA-79E8A32BB5AD}"/>
              </a:ext>
            </a:extLst>
          </p:cNvPr>
          <p:cNvSpPr txBox="1">
            <a:spLocks/>
          </p:cNvSpPr>
          <p:nvPr/>
        </p:nvSpPr>
        <p:spPr>
          <a:xfrm>
            <a:off x="1485096" y="5085184"/>
            <a:ext cx="6293163" cy="1008112"/>
          </a:xfrm>
          <a:prstGeom prst="rect">
            <a:avLst/>
          </a:prstGeom>
        </p:spPr>
        <p:txBody>
          <a:bodyPr vert="horz" lIns="91440" tIns="45720" rIns="91440" bIns="45720" rtlCol="0">
            <a:normAutofit fontScale="92500" lnSpcReduction="10000"/>
          </a:bodyPr>
          <a:lstStyle>
            <a:lvl1pPr marL="216000" indent="-216000" algn="l" defTabSz="685983" rtl="0" eaLnBrk="1" latinLnBrk="0" hangingPunct="1">
              <a:lnSpc>
                <a:spcPct val="114000"/>
              </a:lnSpc>
              <a:spcBef>
                <a:spcPts val="1350"/>
              </a:spcBef>
              <a:buSzPct val="80000"/>
              <a:buFont typeface="Wingdings 2" panose="05020102010507070707" pitchFamily="18" charset="2"/>
              <a:buChar char="ö"/>
              <a:defRPr sz="1800" kern="1200">
                <a:solidFill>
                  <a:schemeClr val="tx1"/>
                </a:solidFill>
                <a:latin typeface="+mn-lt"/>
                <a:ea typeface="+mn-ea"/>
                <a:cs typeface="+mn-cs"/>
              </a:defRPr>
            </a:lvl1pPr>
            <a:lvl2pPr marL="514487" indent="-171496" algn="l" defTabSz="685983" rtl="0" eaLnBrk="1" latinLnBrk="0" hangingPunct="1">
              <a:lnSpc>
                <a:spcPct val="90000"/>
              </a:lnSpc>
              <a:spcBef>
                <a:spcPts val="450"/>
              </a:spcBef>
              <a:buSzPct val="80000"/>
              <a:buFont typeface="Wingdings 2" panose="05020102010507070707" pitchFamily="18" charset="2"/>
              <a:buChar char=""/>
              <a:defRPr sz="1500" kern="1200">
                <a:solidFill>
                  <a:schemeClr val="tx1"/>
                </a:solidFill>
                <a:latin typeface="+mn-lt"/>
                <a:ea typeface="+mn-ea"/>
                <a:cs typeface="+mn-cs"/>
              </a:defRPr>
            </a:lvl2pPr>
            <a:lvl3pPr marL="857479" indent="-171496" algn="l" defTabSz="685983" rtl="0" eaLnBrk="1" latinLnBrk="0" hangingPunct="1">
              <a:lnSpc>
                <a:spcPct val="90000"/>
              </a:lnSpc>
              <a:spcBef>
                <a:spcPts val="450"/>
              </a:spcBef>
              <a:buSzPct val="80000"/>
              <a:buFont typeface="Wingdings 2" panose="05020102010507070707" pitchFamily="18" charset="2"/>
              <a:buChar char="ö"/>
              <a:defRPr sz="1350" kern="1200">
                <a:solidFill>
                  <a:schemeClr val="tx1"/>
                </a:solidFill>
                <a:latin typeface="+mn-lt"/>
                <a:ea typeface="+mn-ea"/>
                <a:cs typeface="+mn-cs"/>
              </a:defRPr>
            </a:lvl3pPr>
            <a:lvl4pPr marL="1200470" indent="-171496" algn="l" defTabSz="685983" rtl="0" eaLnBrk="1" latinLnBrk="0" hangingPunct="1">
              <a:lnSpc>
                <a:spcPct val="90000"/>
              </a:lnSpc>
              <a:spcBef>
                <a:spcPts val="450"/>
              </a:spcBef>
              <a:buSzPct val="80000"/>
              <a:buFont typeface="Wingdings 2" panose="05020102010507070707" pitchFamily="18" charset="2"/>
              <a:buChar char="ö"/>
              <a:defRPr sz="1200" kern="1200">
                <a:solidFill>
                  <a:schemeClr val="tx1"/>
                </a:solidFill>
                <a:latin typeface="+mn-lt"/>
                <a:ea typeface="+mn-ea"/>
                <a:cs typeface="+mn-cs"/>
              </a:defRPr>
            </a:lvl4pPr>
            <a:lvl5pPr marL="1543461" indent="-171496" algn="l" defTabSz="685983" rtl="0" eaLnBrk="1" latinLnBrk="0" hangingPunct="1">
              <a:lnSpc>
                <a:spcPct val="90000"/>
              </a:lnSpc>
              <a:spcBef>
                <a:spcPts val="450"/>
              </a:spcBef>
              <a:buSzPct val="80000"/>
              <a:buFont typeface="Wingdings 2" panose="05020102010507070707" pitchFamily="18" charset="2"/>
              <a:buChar char="ö"/>
              <a:defRPr sz="1200" kern="1200">
                <a:solidFill>
                  <a:schemeClr val="tx1"/>
                </a:solidFill>
                <a:latin typeface="+mn-lt"/>
                <a:ea typeface="+mn-ea"/>
                <a:cs typeface="+mn-cs"/>
              </a:defRPr>
            </a:lvl5pPr>
            <a:lvl6pPr marL="1886453" indent="-171496" algn="l" defTabSz="685983" rtl="0" eaLnBrk="1" latinLnBrk="0" hangingPunct="1">
              <a:lnSpc>
                <a:spcPct val="90000"/>
              </a:lnSpc>
              <a:spcBef>
                <a:spcPts val="450"/>
              </a:spcBef>
              <a:buSzPct val="80000"/>
              <a:buFont typeface="Arial" pitchFamily="34" charset="0"/>
              <a:buChar char="•"/>
              <a:defRPr sz="1200" kern="1200">
                <a:solidFill>
                  <a:schemeClr val="tx1"/>
                </a:solidFill>
                <a:latin typeface="+mn-lt"/>
                <a:ea typeface="+mn-ea"/>
                <a:cs typeface="+mn-cs"/>
              </a:defRPr>
            </a:lvl6pPr>
            <a:lvl7pPr marL="2229444" indent="-171496" algn="l" defTabSz="685983" rtl="0" eaLnBrk="1" latinLnBrk="0" hangingPunct="1">
              <a:lnSpc>
                <a:spcPct val="90000"/>
              </a:lnSpc>
              <a:spcBef>
                <a:spcPts val="450"/>
              </a:spcBef>
              <a:buSzPct val="80000"/>
              <a:buFont typeface="Arial" pitchFamily="34" charset="0"/>
              <a:buChar char="•"/>
              <a:defRPr sz="1200" kern="1200">
                <a:solidFill>
                  <a:schemeClr val="tx1"/>
                </a:solidFill>
                <a:latin typeface="+mn-lt"/>
                <a:ea typeface="+mn-ea"/>
                <a:cs typeface="+mn-cs"/>
              </a:defRPr>
            </a:lvl7pPr>
            <a:lvl8pPr marL="2572436" indent="-171496" algn="l" defTabSz="685983" rtl="0" eaLnBrk="1" latinLnBrk="0" hangingPunct="1">
              <a:lnSpc>
                <a:spcPct val="90000"/>
              </a:lnSpc>
              <a:spcBef>
                <a:spcPts val="450"/>
              </a:spcBef>
              <a:buSzPct val="80000"/>
              <a:buFont typeface="Arial" pitchFamily="34" charset="0"/>
              <a:buChar char="•"/>
              <a:defRPr sz="1200" kern="1200">
                <a:solidFill>
                  <a:schemeClr val="tx1"/>
                </a:solidFill>
                <a:latin typeface="+mn-lt"/>
                <a:ea typeface="+mn-ea"/>
                <a:cs typeface="+mn-cs"/>
              </a:defRPr>
            </a:lvl8pPr>
            <a:lvl9pPr marL="2915427" indent="-171496" algn="l" defTabSz="685983" rtl="0" eaLnBrk="1" latinLnBrk="0" hangingPunct="1">
              <a:lnSpc>
                <a:spcPct val="90000"/>
              </a:lnSpc>
              <a:spcBef>
                <a:spcPts val="450"/>
              </a:spcBef>
              <a:buSzPct val="80000"/>
              <a:buFont typeface="Arial" pitchFamily="34" charset="0"/>
              <a:buChar char="•"/>
              <a:defRPr sz="1200" kern="1200">
                <a:solidFill>
                  <a:schemeClr val="tx1"/>
                </a:solidFill>
                <a:latin typeface="+mn-lt"/>
                <a:ea typeface="+mn-ea"/>
                <a:cs typeface="+mn-cs"/>
              </a:defRPr>
            </a:lvl9pPr>
          </a:lstStyle>
          <a:p>
            <a:pPr marL="0" indent="0">
              <a:buNone/>
            </a:pPr>
            <a:r>
              <a:rPr lang="de-DE" sz="1600" i="1" dirty="0"/>
              <a:t>keine Erkenntnis, ob Anzahl von Tags in einem Beitrag belohnt oder bestraft wird</a:t>
            </a:r>
          </a:p>
          <a:p>
            <a:pPr marL="0" indent="0">
              <a:buNone/>
            </a:pPr>
            <a:r>
              <a:rPr lang="de-DE" sz="1600" i="1" dirty="0"/>
              <a:t>vermutlich Mittelweg sinnvoll</a:t>
            </a:r>
          </a:p>
          <a:p>
            <a:pPr marL="0" indent="0">
              <a:buNone/>
            </a:pPr>
            <a:endParaRPr lang="de-DE" dirty="0"/>
          </a:p>
        </p:txBody>
      </p:sp>
      <p:sp>
        <p:nvSpPr>
          <p:cNvPr id="4" name="Datumsplatzhalter 3">
            <a:extLst>
              <a:ext uri="{FF2B5EF4-FFF2-40B4-BE49-F238E27FC236}">
                <a16:creationId xmlns:a16="http://schemas.microsoft.com/office/drawing/2014/main" id="{C0240D42-9F52-4815-90BA-A3944894B03B}"/>
              </a:ext>
            </a:extLst>
          </p:cNvPr>
          <p:cNvSpPr>
            <a:spLocks noGrp="1"/>
          </p:cNvSpPr>
          <p:nvPr>
            <p:ph type="dt" sz="half" idx="10"/>
          </p:nvPr>
        </p:nvSpPr>
        <p:spPr/>
        <p:txBody>
          <a:bodyPr/>
          <a:lstStyle/>
          <a:p>
            <a:pPr rtl="0"/>
            <a:r>
              <a:rPr lang="de-DE" noProof="0"/>
              <a:t>06.11.2019</a:t>
            </a:r>
            <a:endParaRPr lang="de-DE" noProof="0" dirty="0"/>
          </a:p>
        </p:txBody>
      </p:sp>
      <p:sp>
        <p:nvSpPr>
          <p:cNvPr id="5" name="Fußzeilenplatzhalter 4">
            <a:extLst>
              <a:ext uri="{FF2B5EF4-FFF2-40B4-BE49-F238E27FC236}">
                <a16:creationId xmlns:a16="http://schemas.microsoft.com/office/drawing/2014/main" id="{B343796E-323A-47B5-893B-55E0558EDCB6}"/>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6" name="Foliennummernplatzhalter 5">
            <a:extLst>
              <a:ext uri="{FF2B5EF4-FFF2-40B4-BE49-F238E27FC236}">
                <a16:creationId xmlns:a16="http://schemas.microsoft.com/office/drawing/2014/main" id="{444C2F60-540B-4249-A6D7-7B92FF374965}"/>
              </a:ext>
            </a:extLst>
          </p:cNvPr>
          <p:cNvSpPr>
            <a:spLocks noGrp="1"/>
          </p:cNvSpPr>
          <p:nvPr>
            <p:ph type="sldNum" sz="quarter" idx="12"/>
          </p:nvPr>
        </p:nvSpPr>
        <p:spPr/>
        <p:txBody>
          <a:bodyPr/>
          <a:lstStyle/>
          <a:p>
            <a:pPr rtl="0"/>
            <a:fld id="{2A013F82-EE5E-44EE-A61D-E31C6657F26F}" type="slidenum">
              <a:rPr lang="de-DE" noProof="0" smtClean="0"/>
              <a:t>7</a:t>
            </a:fld>
            <a:endParaRPr lang="de-DE" noProof="0" dirty="0"/>
          </a:p>
        </p:txBody>
      </p:sp>
    </p:spTree>
    <p:extLst>
      <p:ext uri="{BB962C8B-B14F-4D97-AF65-F5344CB8AC3E}">
        <p14:creationId xmlns:p14="http://schemas.microsoft.com/office/powerpoint/2010/main" val="3392771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84ECF1-B84F-48B2-9477-EC41CE61FDB5}"/>
              </a:ext>
            </a:extLst>
          </p:cNvPr>
          <p:cNvSpPr>
            <a:spLocks noGrp="1"/>
          </p:cNvSpPr>
          <p:nvPr>
            <p:ph type="title"/>
          </p:nvPr>
        </p:nvSpPr>
        <p:spPr/>
        <p:txBody>
          <a:bodyPr/>
          <a:lstStyle/>
          <a:p>
            <a:r>
              <a:rPr lang="de-DE" dirty="0"/>
              <a:t>Reichweite durch #Hashtags</a:t>
            </a:r>
          </a:p>
        </p:txBody>
      </p:sp>
      <p:sp>
        <p:nvSpPr>
          <p:cNvPr id="3" name="Inhaltsplatzhalter 2">
            <a:extLst>
              <a:ext uri="{FF2B5EF4-FFF2-40B4-BE49-F238E27FC236}">
                <a16:creationId xmlns:a16="http://schemas.microsoft.com/office/drawing/2014/main" id="{1AA73455-2C1F-4794-9873-3570174B5B76}"/>
              </a:ext>
            </a:extLst>
          </p:cNvPr>
          <p:cNvSpPr>
            <a:spLocks noGrp="1"/>
          </p:cNvSpPr>
          <p:nvPr>
            <p:ph idx="1"/>
          </p:nvPr>
        </p:nvSpPr>
        <p:spPr/>
        <p:txBody>
          <a:bodyPr>
            <a:normAutofit/>
          </a:bodyPr>
          <a:lstStyle/>
          <a:p>
            <a:r>
              <a:rPr lang="de-DE" dirty="0"/>
              <a:t>wurde vor ca. gut einem Jahr eingeführt</a:t>
            </a:r>
          </a:p>
          <a:p>
            <a:r>
              <a:rPr lang="de-DE" dirty="0"/>
              <a:t>gerne und viel genutzt</a:t>
            </a:r>
          </a:p>
          <a:p>
            <a:r>
              <a:rPr lang="de-DE" dirty="0"/>
              <a:t>Beitrag verlieren oft Lesbarkeit (mitten im Text)</a:t>
            </a:r>
          </a:p>
          <a:p>
            <a:r>
              <a:rPr lang="de-DE" dirty="0"/>
              <a:t>unmittelbarer Einfluss auf Newsfeed, Beiträge ohne Hashtag ca. 50% weniger Reichweite</a:t>
            </a:r>
          </a:p>
          <a:p>
            <a:r>
              <a:rPr lang="de-DE" dirty="0"/>
              <a:t>Weniger ist mehr: Empfohlen pro Beitrag 3 Hashtags</a:t>
            </a:r>
          </a:p>
          <a:p>
            <a:pPr lvl="1"/>
            <a:r>
              <a:rPr lang="de-DE" dirty="0"/>
              <a:t>Reichweite des Beitrags </a:t>
            </a:r>
            <a:r>
              <a:rPr lang="de-DE" b="1" dirty="0"/>
              <a:t>steigt</a:t>
            </a:r>
            <a:r>
              <a:rPr lang="de-DE" dirty="0"/>
              <a:t> bei </a:t>
            </a:r>
            <a:r>
              <a:rPr lang="de-DE" b="1" dirty="0"/>
              <a:t>3 Hashtags</a:t>
            </a:r>
            <a:r>
              <a:rPr lang="de-DE" dirty="0"/>
              <a:t> um ca. 25%</a:t>
            </a:r>
          </a:p>
          <a:p>
            <a:pPr lvl="1"/>
            <a:r>
              <a:rPr lang="de-DE" dirty="0"/>
              <a:t>bei mehr als 5 Hashtags </a:t>
            </a:r>
            <a:r>
              <a:rPr lang="de-DE" b="1" dirty="0"/>
              <a:t>sinkt</a:t>
            </a:r>
            <a:r>
              <a:rPr lang="de-DE" dirty="0"/>
              <a:t> sie um 50%. </a:t>
            </a:r>
          </a:p>
          <a:p>
            <a:endParaRPr lang="de-DE" dirty="0"/>
          </a:p>
        </p:txBody>
      </p:sp>
      <p:pic>
        <p:nvPicPr>
          <p:cNvPr id="8" name="Inhaltsplatzhalter 5">
            <a:extLst>
              <a:ext uri="{FF2B5EF4-FFF2-40B4-BE49-F238E27FC236}">
                <a16:creationId xmlns:a16="http://schemas.microsoft.com/office/drawing/2014/main" id="{F4ED6268-9050-4157-A4E6-C2277B9DBF62}"/>
              </a:ext>
            </a:extLst>
          </p:cNvPr>
          <p:cNvPicPr>
            <a:picLocks noChangeAspect="1"/>
          </p:cNvPicPr>
          <p:nvPr/>
        </p:nvPicPr>
        <p:blipFill rotWithShape="1">
          <a:blip r:embed="rId2">
            <a:extLst>
              <a:ext uri="{28A0092B-C50C-407E-A947-70E740481C1C}">
                <a14:useLocalDpi xmlns:a14="http://schemas.microsoft.com/office/drawing/2010/main" val="0"/>
              </a:ext>
            </a:extLst>
          </a:blip>
          <a:srcRect t="41297" b="52386"/>
          <a:stretch/>
        </p:blipFill>
        <p:spPr>
          <a:xfrm>
            <a:off x="1168158" y="5561951"/>
            <a:ext cx="7194816" cy="576064"/>
          </a:xfrm>
          <a:prstGeom prst="rect">
            <a:avLst/>
          </a:prstGeom>
        </p:spPr>
      </p:pic>
      <p:sp>
        <p:nvSpPr>
          <p:cNvPr id="9" name="Denkblase: wolkenförmig 8">
            <a:extLst>
              <a:ext uri="{FF2B5EF4-FFF2-40B4-BE49-F238E27FC236}">
                <a16:creationId xmlns:a16="http://schemas.microsoft.com/office/drawing/2014/main" id="{941F1A43-3FFE-44B5-92C5-2B62A08B0632}"/>
              </a:ext>
            </a:extLst>
          </p:cNvPr>
          <p:cNvSpPr/>
          <p:nvPr/>
        </p:nvSpPr>
        <p:spPr>
          <a:xfrm>
            <a:off x="7032128" y="4685279"/>
            <a:ext cx="2091688" cy="936104"/>
          </a:xfrm>
          <a:prstGeom prst="cloudCallout">
            <a:avLst>
              <a:gd name="adj1" fmla="val -23303"/>
              <a:gd name="adj2" fmla="val 9247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de-DE" sz="1400" dirty="0"/>
              <a:t>hätte ich früher wissen sollen</a:t>
            </a:r>
          </a:p>
        </p:txBody>
      </p:sp>
      <p:sp>
        <p:nvSpPr>
          <p:cNvPr id="6" name="Pfeil: nach rechts 5">
            <a:extLst>
              <a:ext uri="{FF2B5EF4-FFF2-40B4-BE49-F238E27FC236}">
                <a16:creationId xmlns:a16="http://schemas.microsoft.com/office/drawing/2014/main" id="{673ABAE4-A659-42F4-9ED7-84400F0C2B8C}"/>
              </a:ext>
            </a:extLst>
          </p:cNvPr>
          <p:cNvSpPr/>
          <p:nvPr/>
        </p:nvSpPr>
        <p:spPr>
          <a:xfrm>
            <a:off x="792858" y="3289341"/>
            <a:ext cx="685979" cy="432048"/>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D038873F-BF8B-40C5-8D30-B9B39E4B03DE}"/>
              </a:ext>
            </a:extLst>
          </p:cNvPr>
          <p:cNvSpPr>
            <a:spLocks noGrp="1"/>
          </p:cNvSpPr>
          <p:nvPr>
            <p:ph type="dt" sz="half" idx="10"/>
          </p:nvPr>
        </p:nvSpPr>
        <p:spPr/>
        <p:txBody>
          <a:bodyPr/>
          <a:lstStyle/>
          <a:p>
            <a:pPr rtl="0"/>
            <a:r>
              <a:rPr lang="de-DE" noProof="0"/>
              <a:t>06.11.2019</a:t>
            </a:r>
            <a:endParaRPr lang="de-DE" noProof="0" dirty="0"/>
          </a:p>
        </p:txBody>
      </p:sp>
      <p:sp>
        <p:nvSpPr>
          <p:cNvPr id="5" name="Fußzeilenplatzhalter 4">
            <a:extLst>
              <a:ext uri="{FF2B5EF4-FFF2-40B4-BE49-F238E27FC236}">
                <a16:creationId xmlns:a16="http://schemas.microsoft.com/office/drawing/2014/main" id="{FAD10931-F924-438B-8C90-92F753ECDD01}"/>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7" name="Foliennummernplatzhalter 6">
            <a:extLst>
              <a:ext uri="{FF2B5EF4-FFF2-40B4-BE49-F238E27FC236}">
                <a16:creationId xmlns:a16="http://schemas.microsoft.com/office/drawing/2014/main" id="{280BB627-6B63-45CF-8036-232218D40702}"/>
              </a:ext>
            </a:extLst>
          </p:cNvPr>
          <p:cNvSpPr>
            <a:spLocks noGrp="1"/>
          </p:cNvSpPr>
          <p:nvPr>
            <p:ph type="sldNum" sz="quarter" idx="12"/>
          </p:nvPr>
        </p:nvSpPr>
        <p:spPr/>
        <p:txBody>
          <a:bodyPr/>
          <a:lstStyle/>
          <a:p>
            <a:pPr rtl="0"/>
            <a:fld id="{2A013F82-EE5E-44EE-A61D-E31C6657F26F}" type="slidenum">
              <a:rPr lang="de-DE" noProof="0" smtClean="0"/>
              <a:t>8</a:t>
            </a:fld>
            <a:endParaRPr lang="de-DE" noProof="0" dirty="0"/>
          </a:p>
        </p:txBody>
      </p:sp>
    </p:spTree>
    <p:extLst>
      <p:ext uri="{BB962C8B-B14F-4D97-AF65-F5344CB8AC3E}">
        <p14:creationId xmlns:p14="http://schemas.microsoft.com/office/powerpoint/2010/main" val="3105427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par>
                          <p:cTn id="23" fill="hold">
                            <p:stCondLst>
                              <p:cond delay="500"/>
                            </p:stCondLst>
                            <p:childTnLst>
                              <p:par>
                                <p:cTn id="24" presetID="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500"/>
                                        <p:tgtEl>
                                          <p:spTgt spid="3">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5CDC5E-279D-4A0F-906E-73BC08B6FFEB}"/>
              </a:ext>
            </a:extLst>
          </p:cNvPr>
          <p:cNvSpPr>
            <a:spLocks noGrp="1"/>
          </p:cNvSpPr>
          <p:nvPr>
            <p:ph type="title"/>
          </p:nvPr>
        </p:nvSpPr>
        <p:spPr/>
        <p:txBody>
          <a:bodyPr/>
          <a:lstStyle/>
          <a:p>
            <a:r>
              <a:rPr lang="de-DE" dirty="0"/>
              <a:t>Keine externen Links </a:t>
            </a:r>
            <a:r>
              <a:rPr lang="de-DE" sz="4400" dirty="0">
                <a:solidFill>
                  <a:srgbClr val="FF0000"/>
                </a:solidFill>
              </a:rPr>
              <a:t>!!!</a:t>
            </a:r>
          </a:p>
        </p:txBody>
      </p:sp>
      <p:sp>
        <p:nvSpPr>
          <p:cNvPr id="3" name="Inhaltsplatzhalter 2">
            <a:extLst>
              <a:ext uri="{FF2B5EF4-FFF2-40B4-BE49-F238E27FC236}">
                <a16:creationId xmlns:a16="http://schemas.microsoft.com/office/drawing/2014/main" id="{C5A5CFD9-525B-4E82-A934-69EF6825AB6A}"/>
              </a:ext>
            </a:extLst>
          </p:cNvPr>
          <p:cNvSpPr>
            <a:spLocks noGrp="1"/>
          </p:cNvSpPr>
          <p:nvPr>
            <p:ph idx="1"/>
          </p:nvPr>
        </p:nvSpPr>
        <p:spPr/>
        <p:txBody>
          <a:bodyPr/>
          <a:lstStyle/>
          <a:p>
            <a:r>
              <a:rPr lang="de-DE" dirty="0"/>
              <a:t>So selten wie möglich externe Links posten!</a:t>
            </a:r>
          </a:p>
          <a:p>
            <a:r>
              <a:rPr lang="de-DE" dirty="0"/>
              <a:t>Vermindert die Reichweite enorm</a:t>
            </a:r>
          </a:p>
          <a:p>
            <a:r>
              <a:rPr lang="de-DE" dirty="0"/>
              <a:t>manchmal wird empfohlen 70 % ohne externe Links, max. 30 % mit externen Links</a:t>
            </a:r>
          </a:p>
          <a:p>
            <a:r>
              <a:rPr lang="de-DE" dirty="0"/>
              <a:t>LinkedIn wünscht sich eigene Inhalte. Die Leser sollen nicht von der Seite weggelockt werden</a:t>
            </a:r>
          </a:p>
          <a:p>
            <a:r>
              <a:rPr lang="de-DE" i="1" dirty="0"/>
              <a:t>Wenn Links, dann mit allen weiteren Tipps kombinieren - Hashtag, Tags, Kommentare, Likes …</a:t>
            </a:r>
          </a:p>
          <a:p>
            <a:endParaRPr lang="de-DE" dirty="0"/>
          </a:p>
        </p:txBody>
      </p:sp>
      <p:sp>
        <p:nvSpPr>
          <p:cNvPr id="4" name="Pfeil: nach rechts 3">
            <a:extLst>
              <a:ext uri="{FF2B5EF4-FFF2-40B4-BE49-F238E27FC236}">
                <a16:creationId xmlns:a16="http://schemas.microsoft.com/office/drawing/2014/main" id="{3A840580-19A4-4829-8726-729ABB778120}"/>
              </a:ext>
            </a:extLst>
          </p:cNvPr>
          <p:cNvSpPr/>
          <p:nvPr/>
        </p:nvSpPr>
        <p:spPr>
          <a:xfrm>
            <a:off x="799117" y="2348880"/>
            <a:ext cx="685979" cy="432048"/>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de-DE"/>
          </a:p>
        </p:txBody>
      </p:sp>
      <p:sp>
        <p:nvSpPr>
          <p:cNvPr id="5" name="Datumsplatzhalter 4">
            <a:extLst>
              <a:ext uri="{FF2B5EF4-FFF2-40B4-BE49-F238E27FC236}">
                <a16:creationId xmlns:a16="http://schemas.microsoft.com/office/drawing/2014/main" id="{17765C80-49D0-4D68-964E-740FA5B25726}"/>
              </a:ext>
            </a:extLst>
          </p:cNvPr>
          <p:cNvSpPr>
            <a:spLocks noGrp="1"/>
          </p:cNvSpPr>
          <p:nvPr>
            <p:ph type="dt" sz="half" idx="10"/>
          </p:nvPr>
        </p:nvSpPr>
        <p:spPr/>
        <p:txBody>
          <a:bodyPr/>
          <a:lstStyle/>
          <a:p>
            <a:pPr rtl="0"/>
            <a:r>
              <a:rPr lang="de-DE" noProof="0"/>
              <a:t>06.11.2019</a:t>
            </a:r>
            <a:endParaRPr lang="de-DE" noProof="0" dirty="0"/>
          </a:p>
        </p:txBody>
      </p:sp>
      <p:sp>
        <p:nvSpPr>
          <p:cNvPr id="6" name="Fußzeilenplatzhalter 5">
            <a:extLst>
              <a:ext uri="{FF2B5EF4-FFF2-40B4-BE49-F238E27FC236}">
                <a16:creationId xmlns:a16="http://schemas.microsoft.com/office/drawing/2014/main" id="{1071A8A6-99E9-4F8D-B131-A37135F21CC1}"/>
              </a:ext>
            </a:extLst>
          </p:cNvPr>
          <p:cNvSpPr>
            <a:spLocks noGrp="1"/>
          </p:cNvSpPr>
          <p:nvPr>
            <p:ph type="ftr" sz="quarter" idx="11"/>
          </p:nvPr>
        </p:nvSpPr>
        <p:spPr/>
        <p:txBody>
          <a:bodyPr/>
          <a:lstStyle/>
          <a:p>
            <a:pPr rtl="0"/>
            <a:r>
              <a:rPr lang="de-DE" noProof="0"/>
              <a:t>Dipl.-Ing. Monika Zeevaert-Senger - fit4digitaloffice.de</a:t>
            </a:r>
            <a:endParaRPr lang="de-DE" noProof="0" dirty="0"/>
          </a:p>
        </p:txBody>
      </p:sp>
      <p:sp>
        <p:nvSpPr>
          <p:cNvPr id="7" name="Foliennummernplatzhalter 6">
            <a:extLst>
              <a:ext uri="{FF2B5EF4-FFF2-40B4-BE49-F238E27FC236}">
                <a16:creationId xmlns:a16="http://schemas.microsoft.com/office/drawing/2014/main" id="{0FA9A96C-9065-4D4F-B024-2C8998F6FA99}"/>
              </a:ext>
            </a:extLst>
          </p:cNvPr>
          <p:cNvSpPr>
            <a:spLocks noGrp="1"/>
          </p:cNvSpPr>
          <p:nvPr>
            <p:ph type="sldNum" sz="quarter" idx="12"/>
          </p:nvPr>
        </p:nvSpPr>
        <p:spPr/>
        <p:txBody>
          <a:bodyPr/>
          <a:lstStyle/>
          <a:p>
            <a:pPr rtl="0"/>
            <a:fld id="{2A013F82-EE5E-44EE-A61D-E31C6657F26F}" type="slidenum">
              <a:rPr lang="de-DE" noProof="0" smtClean="0"/>
              <a:t>9</a:t>
            </a:fld>
            <a:endParaRPr lang="de-DE" noProof="0" dirty="0"/>
          </a:p>
        </p:txBody>
      </p:sp>
    </p:spTree>
    <p:extLst>
      <p:ext uri="{BB962C8B-B14F-4D97-AF65-F5344CB8AC3E}">
        <p14:creationId xmlns:p14="http://schemas.microsoft.com/office/powerpoint/2010/main" val="1972574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Meereswellen 16:9">
  <a:themeElements>
    <a:clrScheme name="Benutzerdefiniert 20">
      <a:dk1>
        <a:sysClr val="windowText" lastClr="000000"/>
      </a:dk1>
      <a:lt1>
        <a:sysClr val="window" lastClr="FFFFFF"/>
      </a:lt1>
      <a:dk2>
        <a:srgbClr val="3E3D2D"/>
      </a:dk2>
      <a:lt2>
        <a:srgbClr val="007E7E"/>
      </a:lt2>
      <a:accent1>
        <a:srgbClr val="B0D400"/>
      </a:accent1>
      <a:accent2>
        <a:srgbClr val="057AB7"/>
      </a:accent2>
      <a:accent3>
        <a:srgbClr val="FF0000"/>
      </a:accent3>
      <a:accent4>
        <a:srgbClr val="909465"/>
      </a:accent4>
      <a:accent5>
        <a:srgbClr val="956B43"/>
      </a:accent5>
      <a:accent6>
        <a:srgbClr val="FF6700"/>
      </a:accent6>
      <a:hlink>
        <a:srgbClr val="E68200"/>
      </a:hlink>
      <a:folHlink>
        <a:srgbClr val="FFA94A"/>
      </a:folHlink>
    </a:clrScheme>
    <a:fontScheme name="Benutzerdefiniert 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5820126_TF02901025.potx" id="{D8102021-B9C0-47F3-959C-44D4CF639778}" vid="{2E016689-1ECC-4F33-A3BA-53938AAD5E2C}"/>
    </a:ext>
  </a:extLst>
</a:theme>
</file>

<file path=ppt/theme/theme2.xml><?xml version="1.0" encoding="utf-8"?>
<a:theme xmlns:a="http://schemas.openxmlformats.org/drawingml/2006/main" name="Office-Design">
  <a:themeElements>
    <a:clrScheme name="Ocean Waves">
      <a:dk1>
        <a:sysClr val="windowText" lastClr="000000"/>
      </a:dk1>
      <a:lt1>
        <a:sysClr val="window" lastClr="FFFFFF"/>
      </a:lt1>
      <a:dk2>
        <a:srgbClr val="134251"/>
      </a:dk2>
      <a:lt2>
        <a:srgbClr val="83BEC0"/>
      </a:lt2>
      <a:accent1>
        <a:srgbClr val="339C9F"/>
      </a:accent1>
      <a:accent2>
        <a:srgbClr val="E68010"/>
      </a:accent2>
      <a:accent3>
        <a:srgbClr val="8EB414"/>
      </a:accent3>
      <a:accent4>
        <a:srgbClr val="0CB89B"/>
      </a:accent4>
      <a:accent5>
        <a:srgbClr val="ECB720"/>
      </a:accent5>
      <a:accent6>
        <a:srgbClr val="319762"/>
      </a:accent6>
      <a:hlink>
        <a:srgbClr val="E68010"/>
      </a:hlink>
      <a:folHlink>
        <a:srgbClr val="339C9F"/>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Design">
  <a:themeElements>
    <a:clrScheme name="Ocean Waves">
      <a:dk1>
        <a:sysClr val="windowText" lastClr="000000"/>
      </a:dk1>
      <a:lt1>
        <a:sysClr val="window" lastClr="FFFFFF"/>
      </a:lt1>
      <a:dk2>
        <a:srgbClr val="134251"/>
      </a:dk2>
      <a:lt2>
        <a:srgbClr val="83BEC0"/>
      </a:lt2>
      <a:accent1>
        <a:srgbClr val="339C9F"/>
      </a:accent1>
      <a:accent2>
        <a:srgbClr val="E68010"/>
      </a:accent2>
      <a:accent3>
        <a:srgbClr val="8EB414"/>
      </a:accent3>
      <a:accent4>
        <a:srgbClr val="0CB89B"/>
      </a:accent4>
      <a:accent5>
        <a:srgbClr val="ECB720"/>
      </a:accent5>
      <a:accent6>
        <a:srgbClr val="319762"/>
      </a:accent6>
      <a:hlink>
        <a:srgbClr val="E68010"/>
      </a:hlink>
      <a:folHlink>
        <a:srgbClr val="339C9F"/>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VSO_x0020_item_x0020_id xmlns="40262f94-9f35-4ac3-9a90-690165a166b7" xsi:nil="true"/>
    <Assetid_x0020_ xmlns="40262f94-9f35-4ac3-9a90-690165a166b7" xsi:nil="true"/>
    <Item_x0020_Details xmlns="40262f94-9f35-4ac3-9a90-690165a166b7" xsi:nil="true"/>
    <Template_x0020_details xmlns="40262f94-9f35-4ac3-9a90-690165a166b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A3F7D94069FF64A86F7DFF56D60E3BE" ma:contentTypeVersion="6" ma:contentTypeDescription="Create a new document." ma:contentTypeScope="" ma:versionID="c32302c77d4085ecf495bdddb7f5e889">
  <xsd:schema xmlns:xsd="http://www.w3.org/2001/XMLSchema" xmlns:xs="http://www.w3.org/2001/XMLSchema" xmlns:p="http://schemas.microsoft.com/office/2006/metadata/properties" xmlns:ns2="a4f35948-e619-41b3-aa29-22878b09cfd2" xmlns:ns3="40262f94-9f35-4ac3-9a90-690165a166b7" targetNamespace="http://schemas.microsoft.com/office/2006/metadata/properties" ma:root="true" ma:fieldsID="4ab5ae46be95f9d0be6107e8200be7a2" ns2:_="" ns3:_="">
    <xsd:import namespace="a4f35948-e619-41b3-aa29-22878b09cfd2"/>
    <xsd:import namespace="40262f94-9f35-4ac3-9a90-690165a166b7"/>
    <xsd:element name="properties">
      <xsd:complexType>
        <xsd:sequence>
          <xsd:element name="documentManagement">
            <xsd:complexType>
              <xsd:all>
                <xsd:element ref="ns2:SharedWithUsers" minOccurs="0"/>
                <xsd:element ref="ns2:SharedWithDetails" minOccurs="0"/>
                <xsd:element ref="ns3:VSO_x0020_item_x0020_id" minOccurs="0"/>
                <xsd:element ref="ns3:Item_x0020_Details" minOccurs="0"/>
                <xsd:element ref="ns3:Template_x0020_details" minOccurs="0"/>
                <xsd:element ref="ns3:Assetid_x002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f35948-e619-41b3-aa29-22878b09cf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0262f94-9f35-4ac3-9a90-690165a166b7" elementFormDefault="qualified">
    <xsd:import namespace="http://schemas.microsoft.com/office/2006/documentManagement/types"/>
    <xsd:import namespace="http://schemas.microsoft.com/office/infopath/2007/PartnerControls"/>
    <xsd:element name="VSO_x0020_item_x0020_id" ma:index="10" nillable="true" ma:displayName="VSO item id" ma:description="Please add the bug number to refer to VSO items." ma:internalName="VSO_x0020_item_x0020_id">
      <xsd:simpleType>
        <xsd:restriction base="dms:Text">
          <xsd:maxLength value="255"/>
        </xsd:restriction>
      </xsd:simpleType>
    </xsd:element>
    <xsd:element name="Item_x0020_Details" ma:index="11" nillable="true" ma:displayName="Item Details" ma:internalName="Item_x0020_Details">
      <xsd:simpleType>
        <xsd:restriction base="dms:Note">
          <xsd:maxLength value="255"/>
        </xsd:restriction>
      </xsd:simpleType>
    </xsd:element>
    <xsd:element name="Template_x0020_details" ma:index="12" nillable="true" ma:displayName="Template details" ma:internalName="Template_x0020_details">
      <xsd:simpleType>
        <xsd:restriction base="dms:Text"/>
      </xsd:simpleType>
    </xsd:element>
    <xsd:element name="Assetid_x0020_" ma:index="13" nillable="true" ma:displayName="Assetid " ma:internalName="Assetid_x0020_">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5C5BB1-9D2C-412A-AE6C-0FC75190A4CE}">
  <ds:schemaRefs>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purl.org/dc/terms/"/>
    <ds:schemaRef ds:uri="40262f94-9f35-4ac3-9a90-690165a166b7"/>
    <ds:schemaRef ds:uri="http://schemas.openxmlformats.org/package/2006/metadata/core-properties"/>
    <ds:schemaRef ds:uri="a4f35948-e619-41b3-aa29-22878b09cfd2"/>
    <ds:schemaRef ds:uri="http://purl.org/dc/dcmitype/"/>
    <ds:schemaRef ds:uri="http://purl.org/dc/elements/1.1/"/>
  </ds:schemaRefs>
</ds:datastoreItem>
</file>

<file path=customXml/itemProps2.xml><?xml version="1.0" encoding="utf-8"?>
<ds:datastoreItem xmlns:ds="http://schemas.openxmlformats.org/officeDocument/2006/customXml" ds:itemID="{2B6DE00F-F2BC-4082-AB87-D0D78777DE1E}">
  <ds:schemaRefs>
    <ds:schemaRef ds:uri="http://schemas.microsoft.com/sharepoint/v3/contenttype/forms"/>
  </ds:schemaRefs>
</ds:datastoreItem>
</file>

<file path=customXml/itemProps3.xml><?xml version="1.0" encoding="utf-8"?>
<ds:datastoreItem xmlns:ds="http://schemas.openxmlformats.org/officeDocument/2006/customXml" ds:itemID="{E6A2223A-9182-462D-922F-5606A5A907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f35948-e619-41b3-aa29-22878b09cfd2"/>
    <ds:schemaRef ds:uri="40262f94-9f35-4ac3-9a90-690165a166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Naturpräsentation Meereswellen (Breitbild)</Template>
  <TotalTime>0</TotalTime>
  <Words>1185</Words>
  <Application>Microsoft Office PowerPoint</Application>
  <PresentationFormat>Bildschirmpräsentation (4:3)</PresentationFormat>
  <Paragraphs>174</Paragraphs>
  <Slides>17</Slides>
  <Notes>4</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17</vt:i4>
      </vt:variant>
    </vt:vector>
  </HeadingPairs>
  <TitlesOfParts>
    <vt:vector size="23" baseType="lpstr">
      <vt:lpstr>Arial</vt:lpstr>
      <vt:lpstr>Century Gothic</vt:lpstr>
      <vt:lpstr>Verdana</vt:lpstr>
      <vt:lpstr>Wingdings</vt:lpstr>
      <vt:lpstr>Wingdings 2</vt:lpstr>
      <vt:lpstr>Meereswellen 16:9</vt:lpstr>
      <vt:lpstr>Sichtbarkeit im beruflichen Netzwerk (LinkedIn) 3. Baustein: Reichweite der eigenen Aktivität</vt:lpstr>
      <vt:lpstr>Wie Reichweite erzielen?  Was wissen wir über die LinkedIn-Algorithmen?</vt:lpstr>
      <vt:lpstr>Reichweite durch Likes und Kommentare</vt:lpstr>
      <vt:lpstr>PowerPoint-Präsentation</vt:lpstr>
      <vt:lpstr>Kommentare sind besonders relevant</vt:lpstr>
      <vt:lpstr>Antworten auf Kommentare</vt:lpstr>
      <vt:lpstr>Taggen von Personen      @Martin Weiß</vt:lpstr>
      <vt:lpstr>Reichweite durch #Hashtags</vt:lpstr>
      <vt:lpstr>Keine externen Links !!!</vt:lpstr>
      <vt:lpstr>Was tun, um dennoch Links zu nutzen?</vt:lpstr>
      <vt:lpstr>Teilen von Beiträgen</vt:lpstr>
      <vt:lpstr>Anzahl der Postings/ Tag</vt:lpstr>
      <vt:lpstr>LinkedIn-Artikel nicht gemeint sind Beiträge</vt:lpstr>
      <vt:lpstr>Aktuell: Dokumente anhängen</vt:lpstr>
      <vt:lpstr>Beispiel Dokument im Beitrag (pdf) Daniela Heggmaier</vt:lpstr>
      <vt:lpstr>Weiteres Beispiel Dokument im Beitrag (pdf) - Friederike Gonzales Schmitz</vt:lpstr>
      <vt:lpstr>Sprechende Kurz-URL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Titellayout</dc:title>
  <dc:creator>Monika Zeevaert-Senger</dc:creator>
  <cp:lastModifiedBy>Monika Zeevaert-Senger</cp:lastModifiedBy>
  <cp:revision>118</cp:revision>
  <cp:lastPrinted>2019-11-05T15:04:17Z</cp:lastPrinted>
  <dcterms:created xsi:type="dcterms:W3CDTF">2018-06-28T14:44:38Z</dcterms:created>
  <dcterms:modified xsi:type="dcterms:W3CDTF">2019-11-06T14:26:38Z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0x010100AA3F7D94069FF64A86F7DFF56D60E3BE</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