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327" r:id="rId4"/>
    <p:sldId id="324" r:id="rId5"/>
    <p:sldId id="325" r:id="rId6"/>
    <p:sldId id="326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53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Vierte Ebene</a:t>
            </a:r>
          </a:p>
          <a:p>
            <a:pPr lvl="2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12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00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415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06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28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45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Vierte Ebene</a:t>
            </a:r>
          </a:p>
          <a:p>
            <a:pPr lvl="2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4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82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987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640" y="-123223"/>
            <a:ext cx="2208715" cy="4473281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Vierte Ebene</a:t>
            </a:r>
          </a:p>
          <a:p>
            <a:pPr lvl="2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401C-8897-475D-9D44-3F1432171705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C517B-28AF-4C06-B26E-428B6CFF909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8375348" y="354965"/>
            <a:ext cx="3440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24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Curio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Consulting</a:t>
            </a:r>
          </a:p>
          <a:p>
            <a:pPr algn="r">
              <a:spcAft>
                <a:spcPts val="0"/>
              </a:spcAft>
            </a:pPr>
            <a:r>
              <a:rPr lang="en-GB" sz="16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Köln </a:t>
            </a:r>
            <a:r>
              <a:rPr lang="en-GB" sz="160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Basel – Berlin </a:t>
            </a:r>
            <a:endParaRPr lang="de-D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1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555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Lieferantenbewertung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Zusammenspiel von Excel </a:t>
            </a: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Pivot-Tabelle </a:t>
            </a:r>
            <a:r>
              <a:rPr lang="de-DE" dirty="0"/>
              <a:t>mit </a:t>
            </a: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SharePoint und PowerPivot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48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099ADD-A2D6-4430-AEA8-3B5F61067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Ihr Trainer: Johannes Curio </a:t>
            </a:r>
          </a:p>
          <a:p>
            <a:r>
              <a:rPr lang="de-DE" dirty="0"/>
              <a:t>Coach und Consultant für</a:t>
            </a:r>
          </a:p>
          <a:p>
            <a:pPr lvl="1"/>
            <a:r>
              <a:rPr lang="de-DE" dirty="0"/>
              <a:t>Office-Paket </a:t>
            </a:r>
          </a:p>
          <a:p>
            <a:pPr lvl="1"/>
            <a:r>
              <a:rPr lang="de-DE" dirty="0" err="1"/>
              <a:t>Self</a:t>
            </a:r>
            <a:r>
              <a:rPr lang="de-DE" dirty="0"/>
              <a:t> Service BI in Excel </a:t>
            </a:r>
          </a:p>
          <a:p>
            <a:pPr lvl="1"/>
            <a:r>
              <a:rPr lang="de-DE" dirty="0"/>
              <a:t>SharePoint-Anwender und -</a:t>
            </a:r>
            <a:r>
              <a:rPr lang="de-DE" dirty="0" err="1"/>
              <a:t>KeyUser</a:t>
            </a:r>
            <a:endParaRPr lang="de-DE" dirty="0"/>
          </a:p>
          <a:p>
            <a:pPr lvl="1"/>
            <a:r>
              <a:rPr lang="de-DE" dirty="0"/>
              <a:t>SQL Server</a:t>
            </a:r>
          </a:p>
          <a:p>
            <a:endParaRPr lang="de-DE" dirty="0"/>
          </a:p>
        </p:txBody>
      </p:sp>
      <p:pic>
        <p:nvPicPr>
          <p:cNvPr id="4" name="Inhaltsplatzhalter 9" descr="cid:image007.png@01D15EA8.10AB1820">
            <a:extLst>
              <a:ext uri="{FF2B5EF4-FFF2-40B4-BE49-F238E27FC236}">
                <a16:creationId xmlns:a16="http://schemas.microsoft.com/office/drawing/2014/main" id="{915956FD-A6FB-4141-B1CD-1CDBCF0A1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48748" y="5593982"/>
            <a:ext cx="1691787" cy="582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 1" descr="cid:image004.png@01D15EA8.10AB1820">
            <a:extLst>
              <a:ext uri="{FF2B5EF4-FFF2-40B4-BE49-F238E27FC236}">
                <a16:creationId xmlns:a16="http://schemas.microsoft.com/office/drawing/2014/main" id="{C9D3EBEF-5BF3-45FC-8C0C-83BA497A0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158" y="3974084"/>
            <a:ext cx="1428875" cy="81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6" descr="cid:image005.png@01D15EA8.10AB1820">
            <a:extLst>
              <a:ext uri="{FF2B5EF4-FFF2-40B4-BE49-F238E27FC236}">
                <a16:creationId xmlns:a16="http://schemas.microsoft.com/office/drawing/2014/main" id="{B51B54CB-DF83-48B3-BBFA-62D5F1F99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748" y="3922644"/>
            <a:ext cx="2263337" cy="91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 3" descr="cid:image006.png@01D15EA8.10AB1820">
            <a:extLst>
              <a:ext uri="{FF2B5EF4-FFF2-40B4-BE49-F238E27FC236}">
                <a16:creationId xmlns:a16="http://schemas.microsoft.com/office/drawing/2014/main" id="{DD8434E7-7FA8-469F-8550-9A1DC919E9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748" y="2651692"/>
            <a:ext cx="1314564" cy="777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58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2874E-AEAA-41EA-95C7-DF3FC06F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53945" cy="1325563"/>
          </a:xfrm>
        </p:spPr>
        <p:txBody>
          <a:bodyPr>
            <a:normAutofit/>
          </a:bodyPr>
          <a:lstStyle/>
          <a:p>
            <a:r>
              <a:rPr lang="de-DE" dirty="0"/>
              <a:t>Aufgabe: Bewertung von 3 Abteilungen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8F2578-9F1B-43CA-9840-A239670BC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de-DE" dirty="0"/>
              <a:t>Abteilung Nachhaltigkeit: </a:t>
            </a:r>
          </a:p>
          <a:p>
            <a:pPr lvl="1"/>
            <a:r>
              <a:rPr lang="de-DE" dirty="0"/>
              <a:t>Soziale Nachhaltigkeit, z.B. Arbeitsbedingungen, Anzahl Unfälle, etc. </a:t>
            </a:r>
          </a:p>
          <a:p>
            <a:pPr lvl="1"/>
            <a:r>
              <a:rPr lang="de-DE" dirty="0"/>
              <a:t>Ökologische Nachhaltigkeit, z.B. Wasserknappheit, Chemie im Gewässer, etc. </a:t>
            </a:r>
          </a:p>
          <a:p>
            <a:pPr lvl="1"/>
            <a:r>
              <a:rPr lang="de-DE" dirty="0"/>
              <a:t>Ökonomische Nachhaltigkeit: Ist der Preis möglich oder Dumping-Preis? </a:t>
            </a:r>
          </a:p>
          <a:p>
            <a:r>
              <a:rPr lang="de-DE" dirty="0"/>
              <a:t>Einkaufabteilung: </a:t>
            </a:r>
          </a:p>
          <a:p>
            <a:pPr lvl="1"/>
            <a:r>
              <a:rPr lang="de-DE" dirty="0"/>
              <a:t>Zuverlässigkeit, z.B. Hält der Lieferant die Verträge ein, z.B. Lieferzeitpunkt </a:t>
            </a:r>
          </a:p>
          <a:p>
            <a:pPr lvl="1"/>
            <a:r>
              <a:rPr lang="de-DE" dirty="0"/>
              <a:t>Preis: Ist der Preis des Lieferanten preiswert oder teuer? </a:t>
            </a:r>
          </a:p>
          <a:p>
            <a:pPr lvl="1"/>
            <a:r>
              <a:rPr lang="de-DE" dirty="0"/>
              <a:t>Kommunikation: Gut erreichbar oder kaum? </a:t>
            </a:r>
          </a:p>
          <a:p>
            <a:r>
              <a:rPr lang="de-DE" dirty="0"/>
              <a:t>Qualitätsmanagement (In Demo nur 2 Abteilungen)</a:t>
            </a:r>
          </a:p>
          <a:p>
            <a:pPr lvl="1"/>
            <a:r>
              <a:rPr lang="de-DE" dirty="0"/>
              <a:t>Qualität der Ware, z.B. Schimmel, etc. </a:t>
            </a:r>
          </a:p>
          <a:p>
            <a:pPr lvl="1"/>
            <a:r>
              <a:rPr lang="de-DE" dirty="0"/>
              <a:t>Einhaltung gesetzlicher Regelungen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0488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7E5B8-B8AE-4237-A08C-DD7693995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Anforderungen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09368-80CA-446A-ADD3-4F3C4105B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Mehrere Mitarbeiter sollen gleichzeitig Eingabe tätigen können</a:t>
            </a:r>
          </a:p>
          <a:p>
            <a:r>
              <a:rPr lang="de-DE" dirty="0"/>
              <a:t>Ergebnisse sollen übersichtlich dargestellt werden</a:t>
            </a:r>
          </a:p>
          <a:p>
            <a:r>
              <a:rPr lang="de-DE" dirty="0"/>
              <a:t>Komplizierte Rechnungen sollen vermieden werden, da die Mitarbeiter keine Excel-Experten sind </a:t>
            </a:r>
          </a:p>
        </p:txBody>
      </p:sp>
    </p:spTree>
    <p:extLst>
      <p:ext uri="{BB962C8B-B14F-4D97-AF65-F5344CB8AC3E}">
        <p14:creationId xmlns:p14="http://schemas.microsoft.com/office/powerpoint/2010/main" val="191337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5D3E83-380E-4564-AEFF-DCD20F367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Demo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A0041B-BC6E-4852-8584-894CB4322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417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0DADD6-AB2E-46E5-A507-A1D27C09B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B585D6-1A0D-410C-9590-D80FE7E65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SharePoint ist auf die Eingabe spezialisiert. </a:t>
            </a:r>
          </a:p>
          <a:p>
            <a:r>
              <a:rPr lang="de-DE" dirty="0"/>
              <a:t>Komplexe Ergebnisse können mit Hilfe der Pivot-Tabelle übersichtlich dargestellt werden. </a:t>
            </a:r>
          </a:p>
          <a:p>
            <a:r>
              <a:rPr lang="de-DE" dirty="0"/>
              <a:t>Komplexe Berechnungen können mit Hilfe von PowerPivot vereinfacht werden. </a:t>
            </a:r>
          </a:p>
        </p:txBody>
      </p:sp>
    </p:spTree>
    <p:extLst>
      <p:ext uri="{BB962C8B-B14F-4D97-AF65-F5344CB8AC3E}">
        <p14:creationId xmlns:p14="http://schemas.microsoft.com/office/powerpoint/2010/main" val="1925913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Breitbild</PresentationFormat>
  <Paragraphs>31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Lieferantenbewertung</vt:lpstr>
      <vt:lpstr>PowerPoint-Präsentation</vt:lpstr>
      <vt:lpstr>Aufgabe: Bewertung von 3 Abteilungen</vt:lpstr>
      <vt:lpstr>Anforderungen</vt:lpstr>
      <vt:lpstr>Demo</vt:lpstr>
      <vt:lpstr>Fazit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Curio</dc:creator>
  <cp:lastModifiedBy>Johannes Curio</cp:lastModifiedBy>
  <cp:revision>18</cp:revision>
  <dcterms:created xsi:type="dcterms:W3CDTF">2015-04-30T15:19:48Z</dcterms:created>
  <dcterms:modified xsi:type="dcterms:W3CDTF">2019-04-03T15:31:46Z</dcterms:modified>
</cp:coreProperties>
</file>