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9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42"/>
      </p:cViewPr>
      <p:guideLst>
        <p:guide orient="horz" pos="1344"/>
        <p:guide pos="3840"/>
        <p:guide pos="59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DB01-B188-4D0D-961C-B73EB32046E0}" type="datetimeFigureOut">
              <a:rPr lang="de-DE" smtClean="0"/>
              <a:t>13.05.2017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A60AB-625B-49F5-BC09-507B0A35C3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0533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DB01-B188-4D0D-961C-B73EB32046E0}" type="datetimeFigureOut">
              <a:rPr lang="de-DE" smtClean="0"/>
              <a:t>13.05.2017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A60AB-625B-49F5-BC09-507B0A35C3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1486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DB01-B188-4D0D-961C-B73EB32046E0}" type="datetimeFigureOut">
              <a:rPr lang="de-DE" smtClean="0"/>
              <a:t>13.05.2017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A60AB-625B-49F5-BC09-507B0A35C3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66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DB01-B188-4D0D-961C-B73EB32046E0}" type="datetimeFigureOut">
              <a:rPr lang="de-DE" smtClean="0"/>
              <a:t>13.05.2017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A60AB-625B-49F5-BC09-507B0A35C3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482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DB01-B188-4D0D-961C-B73EB32046E0}" type="datetimeFigureOut">
              <a:rPr lang="de-DE" smtClean="0"/>
              <a:t>13.05.2017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A60AB-625B-49F5-BC09-507B0A35C3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3606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DB01-B188-4D0D-961C-B73EB32046E0}" type="datetimeFigureOut">
              <a:rPr lang="de-DE" smtClean="0"/>
              <a:t>13.05.2017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A60AB-625B-49F5-BC09-507B0A35C3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88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DB01-B188-4D0D-961C-B73EB32046E0}" type="datetimeFigureOut">
              <a:rPr lang="de-DE" smtClean="0"/>
              <a:t>13.05.2017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A60AB-625B-49F5-BC09-507B0A35C3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617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DB01-B188-4D0D-961C-B73EB32046E0}" type="datetimeFigureOut">
              <a:rPr lang="de-DE" smtClean="0"/>
              <a:t>13.05.2017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A60AB-625B-49F5-BC09-507B0A35C3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276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DB01-B188-4D0D-961C-B73EB32046E0}" type="datetimeFigureOut">
              <a:rPr lang="de-DE" smtClean="0"/>
              <a:t>13.05.2017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A60AB-625B-49F5-BC09-507B0A35C3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330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DB01-B188-4D0D-961C-B73EB32046E0}" type="datetimeFigureOut">
              <a:rPr lang="de-DE" smtClean="0"/>
              <a:t>13.05.2017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A60AB-625B-49F5-BC09-507B0A35C3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6968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BDB01-B188-4D0D-961C-B73EB32046E0}" type="datetimeFigureOut">
              <a:rPr lang="de-DE" smtClean="0"/>
              <a:t>13.05.2017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A60AB-625B-49F5-BC09-507B0A35C3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2684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BDB01-B188-4D0D-961C-B73EB32046E0}" type="datetimeFigureOut">
              <a:rPr lang="de-DE" smtClean="0"/>
              <a:t>13.05.2017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A60AB-625B-49F5-BC09-507B0A35C3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35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728409" y="2126499"/>
            <a:ext cx="2743200" cy="1540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&lt;?</a:t>
            </a:r>
            <a:r>
              <a:rPr lang="de-DE" dirty="0" err="1">
                <a:solidFill>
                  <a:schemeClr val="tx1"/>
                </a:solidFill>
              </a:rPr>
              <a:t>xml</a:t>
            </a:r>
            <a:r>
              <a:rPr lang="de-DE" dirty="0">
                <a:solidFill>
                  <a:schemeClr val="tx1"/>
                </a:solidFill>
              </a:rPr>
              <a:t>?&gt;</a:t>
            </a:r>
          </a:p>
        </p:txBody>
      </p:sp>
      <p:sp>
        <p:nvSpPr>
          <p:cNvPr id="5" name="Flussdiagramm: Magnetplattenspeicher 4"/>
          <p:cNvSpPr/>
          <p:nvPr/>
        </p:nvSpPr>
        <p:spPr>
          <a:xfrm>
            <a:off x="537411" y="1451811"/>
            <a:ext cx="1868905" cy="1090863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6" name="Flussdiagramm: Mehrere Dokumente 5"/>
          <p:cNvSpPr/>
          <p:nvPr/>
        </p:nvSpPr>
        <p:spPr>
          <a:xfrm>
            <a:off x="561474" y="2863516"/>
            <a:ext cx="1772652" cy="1219200"/>
          </a:xfrm>
          <a:prstGeom prst="flowChartMulti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Dok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Flussdiagramm: Magnetplattenspeicher 6"/>
          <p:cNvSpPr/>
          <p:nvPr/>
        </p:nvSpPr>
        <p:spPr>
          <a:xfrm>
            <a:off x="9926595" y="248654"/>
            <a:ext cx="1868905" cy="1090863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8" name="Flussdiagramm: Mehrere Dokumente 7"/>
          <p:cNvSpPr/>
          <p:nvPr/>
        </p:nvSpPr>
        <p:spPr>
          <a:xfrm>
            <a:off x="9926595" y="1600200"/>
            <a:ext cx="1772652" cy="1219200"/>
          </a:xfrm>
          <a:prstGeom prst="flowChartMulti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Dok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hteck: gefaltete Ecke 8"/>
          <p:cNvSpPr/>
          <p:nvPr/>
        </p:nvSpPr>
        <p:spPr>
          <a:xfrm>
            <a:off x="9966699" y="3080083"/>
            <a:ext cx="1732547" cy="1524000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pdf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9966699" y="4864767"/>
            <a:ext cx="1042736" cy="1620252"/>
            <a:chOff x="7279105" y="4704346"/>
            <a:chExt cx="1042736" cy="1620252"/>
          </a:xfrm>
        </p:grpSpPr>
        <p:sp>
          <p:nvSpPr>
            <p:cNvPr id="12" name="Freihandform: Form 11"/>
            <p:cNvSpPr/>
            <p:nvPr/>
          </p:nvSpPr>
          <p:spPr>
            <a:xfrm>
              <a:off x="7279105" y="4704346"/>
              <a:ext cx="1042736" cy="1620252"/>
            </a:xfrm>
            <a:custGeom>
              <a:avLst/>
              <a:gdLst>
                <a:gd name="connsiteX0" fmla="*/ 248656 w 1042736"/>
                <a:gd name="connsiteY0" fmla="*/ 196516 h 1620252"/>
                <a:gd name="connsiteX1" fmla="*/ 112295 w 1042736"/>
                <a:gd name="connsiteY1" fmla="*/ 332877 h 1620252"/>
                <a:gd name="connsiteX2" fmla="*/ 112295 w 1042736"/>
                <a:gd name="connsiteY2" fmla="*/ 1287376 h 1620252"/>
                <a:gd name="connsiteX3" fmla="*/ 248656 w 1042736"/>
                <a:gd name="connsiteY3" fmla="*/ 1423737 h 1620252"/>
                <a:gd name="connsiteX4" fmla="*/ 794081 w 1042736"/>
                <a:gd name="connsiteY4" fmla="*/ 1423737 h 1620252"/>
                <a:gd name="connsiteX5" fmla="*/ 930442 w 1042736"/>
                <a:gd name="connsiteY5" fmla="*/ 1287376 h 1620252"/>
                <a:gd name="connsiteX6" fmla="*/ 930442 w 1042736"/>
                <a:gd name="connsiteY6" fmla="*/ 332877 h 1620252"/>
                <a:gd name="connsiteX7" fmla="*/ 794081 w 1042736"/>
                <a:gd name="connsiteY7" fmla="*/ 196516 h 1620252"/>
                <a:gd name="connsiteX8" fmla="*/ 173793 w 1042736"/>
                <a:gd name="connsiteY8" fmla="*/ 0 h 1620252"/>
                <a:gd name="connsiteX9" fmla="*/ 868943 w 1042736"/>
                <a:gd name="connsiteY9" fmla="*/ 0 h 1620252"/>
                <a:gd name="connsiteX10" fmla="*/ 1042736 w 1042736"/>
                <a:gd name="connsiteY10" fmla="*/ 173793 h 1620252"/>
                <a:gd name="connsiteX11" fmla="*/ 1042736 w 1042736"/>
                <a:gd name="connsiteY11" fmla="*/ 1446459 h 1620252"/>
                <a:gd name="connsiteX12" fmla="*/ 868943 w 1042736"/>
                <a:gd name="connsiteY12" fmla="*/ 1620252 h 1620252"/>
                <a:gd name="connsiteX13" fmla="*/ 173793 w 1042736"/>
                <a:gd name="connsiteY13" fmla="*/ 1620252 h 1620252"/>
                <a:gd name="connsiteX14" fmla="*/ 0 w 1042736"/>
                <a:gd name="connsiteY14" fmla="*/ 1446459 h 1620252"/>
                <a:gd name="connsiteX15" fmla="*/ 0 w 1042736"/>
                <a:gd name="connsiteY15" fmla="*/ 173793 h 1620252"/>
                <a:gd name="connsiteX16" fmla="*/ 173793 w 1042736"/>
                <a:gd name="connsiteY16" fmla="*/ 0 h 162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2736" h="1620252">
                  <a:moveTo>
                    <a:pt x="248656" y="196516"/>
                  </a:moveTo>
                  <a:cubicBezTo>
                    <a:pt x="173346" y="196516"/>
                    <a:pt x="112295" y="257567"/>
                    <a:pt x="112295" y="332877"/>
                  </a:cubicBezTo>
                  <a:lnTo>
                    <a:pt x="112295" y="1287376"/>
                  </a:lnTo>
                  <a:cubicBezTo>
                    <a:pt x="112295" y="1362686"/>
                    <a:pt x="173346" y="1423737"/>
                    <a:pt x="248656" y="1423737"/>
                  </a:cubicBezTo>
                  <a:lnTo>
                    <a:pt x="794081" y="1423737"/>
                  </a:lnTo>
                  <a:cubicBezTo>
                    <a:pt x="869391" y="1423737"/>
                    <a:pt x="930442" y="1362686"/>
                    <a:pt x="930442" y="1287376"/>
                  </a:cubicBezTo>
                  <a:lnTo>
                    <a:pt x="930442" y="332877"/>
                  </a:lnTo>
                  <a:cubicBezTo>
                    <a:pt x="930442" y="257567"/>
                    <a:pt x="869391" y="196516"/>
                    <a:pt x="794081" y="196516"/>
                  </a:cubicBezTo>
                  <a:close/>
                  <a:moveTo>
                    <a:pt x="173793" y="0"/>
                  </a:moveTo>
                  <a:lnTo>
                    <a:pt x="868943" y="0"/>
                  </a:lnTo>
                  <a:cubicBezTo>
                    <a:pt x="964926" y="0"/>
                    <a:pt x="1042736" y="77810"/>
                    <a:pt x="1042736" y="173793"/>
                  </a:cubicBezTo>
                  <a:lnTo>
                    <a:pt x="1042736" y="1446459"/>
                  </a:lnTo>
                  <a:cubicBezTo>
                    <a:pt x="1042736" y="1542442"/>
                    <a:pt x="964926" y="1620252"/>
                    <a:pt x="868943" y="1620252"/>
                  </a:cubicBezTo>
                  <a:lnTo>
                    <a:pt x="173793" y="1620252"/>
                  </a:lnTo>
                  <a:cubicBezTo>
                    <a:pt x="77810" y="1620252"/>
                    <a:pt x="0" y="1542442"/>
                    <a:pt x="0" y="1446459"/>
                  </a:cubicBezTo>
                  <a:lnTo>
                    <a:pt x="0" y="173793"/>
                  </a:lnTo>
                  <a:cubicBezTo>
                    <a:pt x="0" y="77810"/>
                    <a:pt x="77810" y="0"/>
                    <a:pt x="1737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8125326" y="6120063"/>
              <a:ext cx="136358" cy="13635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Flussdiagramm: Dokument 14"/>
          <p:cNvSpPr/>
          <p:nvPr/>
        </p:nvSpPr>
        <p:spPr>
          <a:xfrm>
            <a:off x="4389519" y="4708357"/>
            <a:ext cx="1347537" cy="1050758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DTD</a:t>
            </a:r>
          </a:p>
        </p:txBody>
      </p:sp>
      <p:sp>
        <p:nvSpPr>
          <p:cNvPr id="16" name="Flussdiagramm: Dokument 15"/>
          <p:cNvSpPr/>
          <p:nvPr/>
        </p:nvSpPr>
        <p:spPr>
          <a:xfrm>
            <a:off x="6410879" y="4708357"/>
            <a:ext cx="1347537" cy="1050758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Schema</a:t>
            </a:r>
          </a:p>
        </p:txBody>
      </p:sp>
      <p:cxnSp>
        <p:nvCxnSpPr>
          <p:cNvPr id="18" name="Gerade Verbindung mit Pfeil 17"/>
          <p:cNvCxnSpPr>
            <a:cxnSpLocks/>
          </p:cNvCxnSpPr>
          <p:nvPr/>
        </p:nvCxnSpPr>
        <p:spPr>
          <a:xfrm>
            <a:off x="2671011" y="1997242"/>
            <a:ext cx="2988386" cy="8642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>
            <a:cxnSpLocks/>
          </p:cNvCxnSpPr>
          <p:nvPr/>
        </p:nvCxnSpPr>
        <p:spPr>
          <a:xfrm flipV="1">
            <a:off x="2671011" y="2912562"/>
            <a:ext cx="2988386" cy="4542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cxnSpLocks/>
          </p:cNvCxnSpPr>
          <p:nvPr/>
        </p:nvCxnSpPr>
        <p:spPr>
          <a:xfrm flipV="1">
            <a:off x="6563769" y="794085"/>
            <a:ext cx="2965238" cy="20142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cxnSpLocks/>
          </p:cNvCxnSpPr>
          <p:nvPr/>
        </p:nvCxnSpPr>
        <p:spPr>
          <a:xfrm flipV="1">
            <a:off x="6563769" y="2298355"/>
            <a:ext cx="2988164" cy="5631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cxnSpLocks/>
          </p:cNvCxnSpPr>
          <p:nvPr/>
        </p:nvCxnSpPr>
        <p:spPr>
          <a:xfrm>
            <a:off x="6563769" y="2912562"/>
            <a:ext cx="2953294" cy="11701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cxnSpLocks/>
          </p:cNvCxnSpPr>
          <p:nvPr/>
        </p:nvCxnSpPr>
        <p:spPr>
          <a:xfrm>
            <a:off x="6563769" y="2988845"/>
            <a:ext cx="2965238" cy="2686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>
            <a:cxnSpLocks/>
          </p:cNvCxnSpPr>
          <p:nvPr/>
        </p:nvCxnSpPr>
        <p:spPr>
          <a:xfrm flipV="1">
            <a:off x="5063287" y="3163330"/>
            <a:ext cx="999762" cy="14407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>
            <a:cxnSpLocks/>
          </p:cNvCxnSpPr>
          <p:nvPr/>
        </p:nvCxnSpPr>
        <p:spPr>
          <a:xfrm flipH="1" flipV="1">
            <a:off x="6116597" y="3168316"/>
            <a:ext cx="897812" cy="14357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hteck 64"/>
          <p:cNvSpPr/>
          <p:nvPr/>
        </p:nvSpPr>
        <p:spPr>
          <a:xfrm>
            <a:off x="2995701" y="1616026"/>
            <a:ext cx="940468" cy="593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DOM</a:t>
            </a:r>
          </a:p>
        </p:txBody>
      </p:sp>
      <p:sp>
        <p:nvSpPr>
          <p:cNvPr id="66" name="Rechteck 65"/>
          <p:cNvSpPr/>
          <p:nvPr/>
        </p:nvSpPr>
        <p:spPr>
          <a:xfrm>
            <a:off x="2995701" y="2214515"/>
            <a:ext cx="940468" cy="593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SAX</a:t>
            </a:r>
          </a:p>
        </p:txBody>
      </p:sp>
      <p:sp>
        <p:nvSpPr>
          <p:cNvPr id="67" name="Rechteck 66"/>
          <p:cNvSpPr/>
          <p:nvPr/>
        </p:nvSpPr>
        <p:spPr>
          <a:xfrm>
            <a:off x="8315582" y="706178"/>
            <a:ext cx="940468" cy="593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XLS(T)</a:t>
            </a:r>
          </a:p>
        </p:txBody>
      </p:sp>
      <p:sp>
        <p:nvSpPr>
          <p:cNvPr id="68" name="Rechteck 67"/>
          <p:cNvSpPr/>
          <p:nvPr/>
        </p:nvSpPr>
        <p:spPr>
          <a:xfrm>
            <a:off x="8370128" y="1601122"/>
            <a:ext cx="940468" cy="593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XLS</a:t>
            </a:r>
          </a:p>
          <a:p>
            <a:r>
              <a:rPr lang="de-DE" dirty="0" err="1">
                <a:solidFill>
                  <a:schemeClr val="tx1"/>
                </a:solidFill>
              </a:rPr>
              <a:t>Xquery</a:t>
            </a:r>
            <a:endParaRPr lang="de-DE" dirty="0">
              <a:solidFill>
                <a:schemeClr val="tx1"/>
              </a:solidFill>
            </a:endParaRPr>
          </a:p>
          <a:p>
            <a:r>
              <a:rPr lang="de-DE" dirty="0" err="1">
                <a:solidFill>
                  <a:schemeClr val="tx1"/>
                </a:solidFill>
              </a:rPr>
              <a:t>XPath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549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Rene Martin</dc:creator>
  <cp:lastModifiedBy>Rene Martin</cp:lastModifiedBy>
  <cp:revision>3</cp:revision>
  <dcterms:created xsi:type="dcterms:W3CDTF">2017-05-13T12:06:04Z</dcterms:created>
  <dcterms:modified xsi:type="dcterms:W3CDTF">2017-05-13T12:16:45Z</dcterms:modified>
</cp:coreProperties>
</file>