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14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6AF6F-E4F5-4B70-A43F-4F3D8574F548}" type="datetimeFigureOut">
              <a:rPr lang="de-DE" smtClean="0"/>
              <a:t>20.02.2016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CEB7B-7282-4895-B7F5-37DFDE28D36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3053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6AF6F-E4F5-4B70-A43F-4F3D8574F548}" type="datetimeFigureOut">
              <a:rPr lang="de-DE" smtClean="0"/>
              <a:t>20.02.2016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CEB7B-7282-4895-B7F5-37DFDE28D36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1110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6AF6F-E4F5-4B70-A43F-4F3D8574F548}" type="datetimeFigureOut">
              <a:rPr lang="de-DE" smtClean="0"/>
              <a:t>20.02.2016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CEB7B-7282-4895-B7F5-37DFDE28D36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6975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6AF6F-E4F5-4B70-A43F-4F3D8574F548}" type="datetimeFigureOut">
              <a:rPr lang="de-DE" smtClean="0"/>
              <a:t>20.02.2016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CEB7B-7282-4895-B7F5-37DFDE28D36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1907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6AF6F-E4F5-4B70-A43F-4F3D8574F548}" type="datetimeFigureOut">
              <a:rPr lang="de-DE" smtClean="0"/>
              <a:t>20.02.2016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CEB7B-7282-4895-B7F5-37DFDE28D36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8192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6AF6F-E4F5-4B70-A43F-4F3D8574F548}" type="datetimeFigureOut">
              <a:rPr lang="de-DE" smtClean="0"/>
              <a:t>20.02.2016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CEB7B-7282-4895-B7F5-37DFDE28D36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5945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6AF6F-E4F5-4B70-A43F-4F3D8574F548}" type="datetimeFigureOut">
              <a:rPr lang="de-DE" smtClean="0"/>
              <a:t>20.02.2016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CEB7B-7282-4895-B7F5-37DFDE28D36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6786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6AF6F-E4F5-4B70-A43F-4F3D8574F548}" type="datetimeFigureOut">
              <a:rPr lang="de-DE" smtClean="0"/>
              <a:t>20.02.2016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CEB7B-7282-4895-B7F5-37DFDE28D36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6548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6AF6F-E4F5-4B70-A43F-4F3D8574F548}" type="datetimeFigureOut">
              <a:rPr lang="de-DE" smtClean="0"/>
              <a:t>20.02.2016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CEB7B-7282-4895-B7F5-37DFDE28D36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7549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6AF6F-E4F5-4B70-A43F-4F3D8574F548}" type="datetimeFigureOut">
              <a:rPr lang="de-DE" smtClean="0"/>
              <a:t>20.02.2016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CEB7B-7282-4895-B7F5-37DFDE28D36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0189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6AF6F-E4F5-4B70-A43F-4F3D8574F548}" type="datetimeFigureOut">
              <a:rPr lang="de-DE" smtClean="0"/>
              <a:t>20.02.2016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CEB7B-7282-4895-B7F5-37DFDE28D36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2272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96AF6F-E4F5-4B70-A43F-4F3D8574F548}" type="datetimeFigureOut">
              <a:rPr lang="de-DE" smtClean="0"/>
              <a:t>20.02.2016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5CEB7B-7282-4895-B7F5-37DFDE28D36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3386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0142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Breitbild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Rene Martin</dc:creator>
  <cp:lastModifiedBy>Rene Martin</cp:lastModifiedBy>
  <cp:revision>1</cp:revision>
  <dcterms:created xsi:type="dcterms:W3CDTF">2016-02-20T11:03:58Z</dcterms:created>
  <dcterms:modified xsi:type="dcterms:W3CDTF">2016-02-20T11:04:15Z</dcterms:modified>
</cp:coreProperties>
</file>